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Old Standard TT"/>
      <p:regular r:id="rId37"/>
      <p:bold r:id="rId38"/>
      <p: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OldStandardTT-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OldStandardTT-italic.fntdata"/><Relationship Id="rId16" Type="http://schemas.openxmlformats.org/officeDocument/2006/relationships/slide" Target="slides/slide12.xml"/><Relationship Id="rId38" Type="http://schemas.openxmlformats.org/officeDocument/2006/relationships/font" Target="fonts/OldStandardT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4: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3: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6: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8: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0: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2: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6: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8: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9: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4: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46: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9: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55: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7: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59: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68: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70: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8: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0:notes"/>
          <p:cNvSpPr/>
          <p:nvPr>
            <p:ph idx="2" type="sldImg"/>
          </p:nvPr>
        </p:nvSpPr>
        <p:spPr>
          <a:xfrm>
            <a:off x="381187"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799"/>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p2"/>
          <p:cNvCxnSpPr/>
          <p:nvPr/>
        </p:nvCxnSpPr>
        <p:spPr>
          <a:xfrm>
            <a:off x="641934" y="3597500"/>
            <a:ext cx="390299"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599" cy="1522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Old Standard TT"/>
              <a:buNone/>
              <a:defRPr b="0" i="0" sz="4200" u="none" cap="none" strike="noStrike">
                <a:solidFill>
                  <a:schemeClr val="accent1"/>
                </a:solidFill>
                <a:latin typeface="Old Standard TT"/>
                <a:ea typeface="Old Standard TT"/>
                <a:cs typeface="Old Standard TT"/>
                <a:sym typeface="Old Standard TT"/>
              </a:defRPr>
            </a:lvl1pPr>
            <a:lvl2pPr indent="0" lvl="1">
              <a:spcBef>
                <a:spcPts val="0"/>
              </a:spcBef>
              <a:spcAft>
                <a:spcPts val="0"/>
              </a:spcAft>
              <a:buClr>
                <a:schemeClr val="accent1"/>
              </a:buClr>
              <a:buSzPts val="1400"/>
              <a:buFont typeface="Old Standard TT"/>
              <a:buNone/>
              <a:defRPr sz="4200">
                <a:solidFill>
                  <a:schemeClr val="accent1"/>
                </a:solidFill>
                <a:latin typeface="Old Standard TT"/>
                <a:ea typeface="Old Standard TT"/>
                <a:cs typeface="Old Standard TT"/>
                <a:sym typeface="Old Standard TT"/>
              </a:defRPr>
            </a:lvl2pPr>
            <a:lvl3pPr indent="0" lvl="2">
              <a:spcBef>
                <a:spcPts val="0"/>
              </a:spcBef>
              <a:spcAft>
                <a:spcPts val="0"/>
              </a:spcAft>
              <a:buClr>
                <a:schemeClr val="accent1"/>
              </a:buClr>
              <a:buSzPts val="1400"/>
              <a:buFont typeface="Old Standard TT"/>
              <a:buNone/>
              <a:defRPr sz="4200">
                <a:solidFill>
                  <a:schemeClr val="accent1"/>
                </a:solidFill>
                <a:latin typeface="Old Standard TT"/>
                <a:ea typeface="Old Standard TT"/>
                <a:cs typeface="Old Standard TT"/>
                <a:sym typeface="Old Standard TT"/>
              </a:defRPr>
            </a:lvl3pPr>
            <a:lvl4pPr indent="0" lvl="3">
              <a:spcBef>
                <a:spcPts val="0"/>
              </a:spcBef>
              <a:spcAft>
                <a:spcPts val="0"/>
              </a:spcAft>
              <a:buClr>
                <a:schemeClr val="accent1"/>
              </a:buClr>
              <a:buSzPts val="1400"/>
              <a:buFont typeface="Old Standard TT"/>
              <a:buNone/>
              <a:defRPr sz="4200">
                <a:solidFill>
                  <a:schemeClr val="accent1"/>
                </a:solidFill>
                <a:latin typeface="Old Standard TT"/>
                <a:ea typeface="Old Standard TT"/>
                <a:cs typeface="Old Standard TT"/>
                <a:sym typeface="Old Standard TT"/>
              </a:defRPr>
            </a:lvl4pPr>
            <a:lvl5pPr indent="0" lvl="4">
              <a:spcBef>
                <a:spcPts val="0"/>
              </a:spcBef>
              <a:spcAft>
                <a:spcPts val="0"/>
              </a:spcAft>
              <a:buClr>
                <a:schemeClr val="accent1"/>
              </a:buClr>
              <a:buSzPts val="1400"/>
              <a:buFont typeface="Old Standard TT"/>
              <a:buNone/>
              <a:defRPr sz="4200">
                <a:solidFill>
                  <a:schemeClr val="accent1"/>
                </a:solidFill>
                <a:latin typeface="Old Standard TT"/>
                <a:ea typeface="Old Standard TT"/>
                <a:cs typeface="Old Standard TT"/>
                <a:sym typeface="Old Standard TT"/>
              </a:defRPr>
            </a:lvl5pPr>
            <a:lvl6pPr indent="0" lvl="5">
              <a:spcBef>
                <a:spcPts val="0"/>
              </a:spcBef>
              <a:spcAft>
                <a:spcPts val="0"/>
              </a:spcAft>
              <a:buClr>
                <a:schemeClr val="accent1"/>
              </a:buClr>
              <a:buSzPts val="1400"/>
              <a:buFont typeface="Old Standard TT"/>
              <a:buNone/>
              <a:defRPr sz="4200">
                <a:solidFill>
                  <a:schemeClr val="accent1"/>
                </a:solidFill>
                <a:latin typeface="Old Standard TT"/>
                <a:ea typeface="Old Standard TT"/>
                <a:cs typeface="Old Standard TT"/>
                <a:sym typeface="Old Standard TT"/>
              </a:defRPr>
            </a:lvl6pPr>
            <a:lvl7pPr indent="0" lvl="6">
              <a:spcBef>
                <a:spcPts val="0"/>
              </a:spcBef>
              <a:spcAft>
                <a:spcPts val="0"/>
              </a:spcAft>
              <a:buClr>
                <a:schemeClr val="accent1"/>
              </a:buClr>
              <a:buSzPts val="1400"/>
              <a:buFont typeface="Old Standard TT"/>
              <a:buNone/>
              <a:defRPr sz="4200">
                <a:solidFill>
                  <a:schemeClr val="accent1"/>
                </a:solidFill>
                <a:latin typeface="Old Standard TT"/>
                <a:ea typeface="Old Standard TT"/>
                <a:cs typeface="Old Standard TT"/>
                <a:sym typeface="Old Standard TT"/>
              </a:defRPr>
            </a:lvl7pPr>
            <a:lvl8pPr indent="0" lvl="7">
              <a:spcBef>
                <a:spcPts val="0"/>
              </a:spcBef>
              <a:spcAft>
                <a:spcPts val="0"/>
              </a:spcAft>
              <a:buClr>
                <a:schemeClr val="accent1"/>
              </a:buClr>
              <a:buSzPts val="1400"/>
              <a:buFont typeface="Old Standard TT"/>
              <a:buNone/>
              <a:defRPr sz="4200">
                <a:solidFill>
                  <a:schemeClr val="accent1"/>
                </a:solidFill>
                <a:latin typeface="Old Standard TT"/>
                <a:ea typeface="Old Standard TT"/>
                <a:cs typeface="Old Standard TT"/>
                <a:sym typeface="Old Standard TT"/>
              </a:defRPr>
            </a:lvl8pPr>
            <a:lvl9pPr indent="0" lvl="8">
              <a:spcBef>
                <a:spcPts val="0"/>
              </a:spcBef>
              <a:spcAft>
                <a:spcPts val="0"/>
              </a:spcAft>
              <a:buClr>
                <a:schemeClr val="accent1"/>
              </a:buClr>
              <a:buSzPts val="1400"/>
              <a:buFont typeface="Old Standard TT"/>
              <a:buNone/>
              <a:defRPr sz="4200">
                <a:solidFill>
                  <a:schemeClr val="accent1"/>
                </a:solidFill>
                <a:latin typeface="Old Standard TT"/>
                <a:ea typeface="Old Standard TT"/>
                <a:cs typeface="Old Standard TT"/>
                <a:sym typeface="Old Standard TT"/>
              </a:defRPr>
            </a:lvl9pPr>
          </a:lstStyle>
          <a:p/>
        </p:txBody>
      </p:sp>
      <p:sp>
        <p:nvSpPr>
          <p:cNvPr id="13" name="Google Shape;13;p2"/>
          <p:cNvSpPr txBox="1"/>
          <p:nvPr>
            <p:ph idx="1" type="subTitle"/>
          </p:nvPr>
        </p:nvSpPr>
        <p:spPr>
          <a:xfrm>
            <a:off x="512700" y="3840639"/>
            <a:ext cx="8118599" cy="7874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2"/>
              </a:buClr>
              <a:buSzPts val="1400"/>
              <a:buFont typeface="Old Standard TT"/>
              <a:buNone/>
              <a:defRPr b="0" i="0" sz="2400" u="none" cap="none" strike="noStrike">
                <a:solidFill>
                  <a:schemeClr val="accent2"/>
                </a:solidFill>
                <a:latin typeface="Old Standard TT"/>
                <a:ea typeface="Old Standard TT"/>
                <a:cs typeface="Old Standard TT"/>
                <a:sym typeface="Old Standard TT"/>
              </a:defRPr>
            </a:lvl1pPr>
            <a:lvl2pPr indent="0" lvl="1" marL="457200" marR="0" rtl="0" algn="l">
              <a:lnSpc>
                <a:spcPct val="100000"/>
              </a:lnSpc>
              <a:spcBef>
                <a:spcPts val="0"/>
              </a:spcBef>
              <a:spcAft>
                <a:spcPts val="0"/>
              </a:spcAft>
              <a:buClr>
                <a:schemeClr val="accent2"/>
              </a:buClr>
              <a:buSzPts val="1400"/>
              <a:buFont typeface="Old Standard TT"/>
              <a:buNone/>
              <a:defRPr b="0" i="0" sz="2400" u="none" cap="none" strike="noStrike">
                <a:solidFill>
                  <a:schemeClr val="accent2"/>
                </a:solidFill>
                <a:latin typeface="Old Standard TT"/>
                <a:ea typeface="Old Standard TT"/>
                <a:cs typeface="Old Standard TT"/>
                <a:sym typeface="Old Standard TT"/>
              </a:defRPr>
            </a:lvl2pPr>
            <a:lvl3pPr indent="0" lvl="2" marL="914400" marR="0" rtl="0" algn="l">
              <a:lnSpc>
                <a:spcPct val="100000"/>
              </a:lnSpc>
              <a:spcBef>
                <a:spcPts val="0"/>
              </a:spcBef>
              <a:spcAft>
                <a:spcPts val="0"/>
              </a:spcAft>
              <a:buClr>
                <a:schemeClr val="accent2"/>
              </a:buClr>
              <a:buSzPts val="1400"/>
              <a:buFont typeface="Old Standard TT"/>
              <a:buNone/>
              <a:defRPr b="0" i="0" sz="2400" u="none" cap="none" strike="noStrike">
                <a:solidFill>
                  <a:schemeClr val="accent2"/>
                </a:solidFill>
                <a:latin typeface="Old Standard TT"/>
                <a:ea typeface="Old Standard TT"/>
                <a:cs typeface="Old Standard TT"/>
                <a:sym typeface="Old Standard TT"/>
              </a:defRPr>
            </a:lvl3pPr>
            <a:lvl4pPr indent="0" lvl="3" marL="1371600" marR="0" rtl="0" algn="l">
              <a:lnSpc>
                <a:spcPct val="100000"/>
              </a:lnSpc>
              <a:spcBef>
                <a:spcPts val="0"/>
              </a:spcBef>
              <a:spcAft>
                <a:spcPts val="0"/>
              </a:spcAft>
              <a:buClr>
                <a:schemeClr val="accent2"/>
              </a:buClr>
              <a:buSzPts val="1400"/>
              <a:buFont typeface="Old Standard TT"/>
              <a:buNone/>
              <a:defRPr b="0" i="0" sz="2400" u="none" cap="none" strike="noStrike">
                <a:solidFill>
                  <a:schemeClr val="accent2"/>
                </a:solidFill>
                <a:latin typeface="Old Standard TT"/>
                <a:ea typeface="Old Standard TT"/>
                <a:cs typeface="Old Standard TT"/>
                <a:sym typeface="Old Standard TT"/>
              </a:defRPr>
            </a:lvl4pPr>
            <a:lvl5pPr indent="0" lvl="4" marL="1828800" marR="0" rtl="0" algn="l">
              <a:lnSpc>
                <a:spcPct val="100000"/>
              </a:lnSpc>
              <a:spcBef>
                <a:spcPts val="0"/>
              </a:spcBef>
              <a:spcAft>
                <a:spcPts val="0"/>
              </a:spcAft>
              <a:buClr>
                <a:schemeClr val="accent2"/>
              </a:buClr>
              <a:buSzPts val="1400"/>
              <a:buFont typeface="Old Standard TT"/>
              <a:buNone/>
              <a:defRPr b="0" i="0" sz="2400" u="none" cap="none" strike="noStrike">
                <a:solidFill>
                  <a:schemeClr val="accent2"/>
                </a:solidFill>
                <a:latin typeface="Old Standard TT"/>
                <a:ea typeface="Old Standard TT"/>
                <a:cs typeface="Old Standard TT"/>
                <a:sym typeface="Old Standard TT"/>
              </a:defRPr>
            </a:lvl5pPr>
            <a:lvl6pPr indent="0" lvl="5" marL="2286000" marR="0" rtl="0" algn="l">
              <a:lnSpc>
                <a:spcPct val="100000"/>
              </a:lnSpc>
              <a:spcBef>
                <a:spcPts val="0"/>
              </a:spcBef>
              <a:spcAft>
                <a:spcPts val="0"/>
              </a:spcAft>
              <a:buClr>
                <a:schemeClr val="accent2"/>
              </a:buClr>
              <a:buSzPts val="1400"/>
              <a:buFont typeface="Old Standard TT"/>
              <a:buNone/>
              <a:defRPr b="0" i="0" sz="2400" u="none" cap="none" strike="noStrike">
                <a:solidFill>
                  <a:schemeClr val="accent2"/>
                </a:solidFill>
                <a:latin typeface="Old Standard TT"/>
                <a:ea typeface="Old Standard TT"/>
                <a:cs typeface="Old Standard TT"/>
                <a:sym typeface="Old Standard TT"/>
              </a:defRPr>
            </a:lvl6pPr>
            <a:lvl7pPr indent="0" lvl="6" marL="2743200" marR="0" rtl="0" algn="l">
              <a:lnSpc>
                <a:spcPct val="100000"/>
              </a:lnSpc>
              <a:spcBef>
                <a:spcPts val="0"/>
              </a:spcBef>
              <a:spcAft>
                <a:spcPts val="0"/>
              </a:spcAft>
              <a:buClr>
                <a:schemeClr val="accent2"/>
              </a:buClr>
              <a:buSzPts val="1400"/>
              <a:buFont typeface="Old Standard TT"/>
              <a:buNone/>
              <a:defRPr b="0" i="0" sz="2400" u="none" cap="none" strike="noStrike">
                <a:solidFill>
                  <a:schemeClr val="accent2"/>
                </a:solidFill>
                <a:latin typeface="Old Standard TT"/>
                <a:ea typeface="Old Standard TT"/>
                <a:cs typeface="Old Standard TT"/>
                <a:sym typeface="Old Standard TT"/>
              </a:defRPr>
            </a:lvl7pPr>
            <a:lvl8pPr indent="0" lvl="7" marL="3200400" marR="0" rtl="0" algn="l">
              <a:lnSpc>
                <a:spcPct val="100000"/>
              </a:lnSpc>
              <a:spcBef>
                <a:spcPts val="0"/>
              </a:spcBef>
              <a:spcAft>
                <a:spcPts val="0"/>
              </a:spcAft>
              <a:buClr>
                <a:schemeClr val="accent2"/>
              </a:buClr>
              <a:buSzPts val="1400"/>
              <a:buFont typeface="Old Standard TT"/>
              <a:buNone/>
              <a:defRPr b="0" i="0" sz="2400" u="none" cap="none" strike="noStrike">
                <a:solidFill>
                  <a:schemeClr val="accent2"/>
                </a:solidFill>
                <a:latin typeface="Old Standard TT"/>
                <a:ea typeface="Old Standard TT"/>
                <a:cs typeface="Old Standard TT"/>
                <a:sym typeface="Old Standard TT"/>
              </a:defRPr>
            </a:lvl8pPr>
            <a:lvl9pPr indent="0" lvl="8" marL="3657600" marR="0" rtl="0" algn="l">
              <a:lnSpc>
                <a:spcPct val="100000"/>
              </a:lnSpc>
              <a:spcBef>
                <a:spcPts val="0"/>
              </a:spcBef>
              <a:spcAft>
                <a:spcPts val="0"/>
              </a:spcAft>
              <a:buClr>
                <a:schemeClr val="accent2"/>
              </a:buClr>
              <a:buSzPts val="1400"/>
              <a:buFont typeface="Old Standard TT"/>
              <a:buNone/>
              <a:defRPr b="0" i="0" sz="2400" u="none" cap="none" strike="noStrike">
                <a:solidFill>
                  <a:schemeClr val="accent2"/>
                </a:solidFill>
                <a:latin typeface="Old Standard TT"/>
                <a:ea typeface="Old Standard TT"/>
                <a:cs typeface="Old Standard TT"/>
                <a:sym typeface="Old Standard TT"/>
              </a:defRPr>
            </a:lvl9pPr>
          </a:lstStyle>
          <a:p/>
        </p:txBody>
      </p:sp>
      <p:sp>
        <p:nvSpPr>
          <p:cNvPr id="14" name="Google Shape;14;p2"/>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1pPr>
            <a:lvl2pPr indent="0" lvl="1"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2pPr>
            <a:lvl3pPr indent="0" lvl="2"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3pPr>
            <a:lvl4pPr indent="0" lvl="3"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4pPr>
            <a:lvl5pPr indent="0" lvl="4"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5pPr>
            <a:lvl6pPr indent="0" lvl="5"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6pPr>
            <a:lvl7pPr indent="0" lvl="6"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7pPr>
            <a:lvl8pPr indent="0" lvl="7"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8pPr>
            <a:lvl9pPr indent="0" lvl="8"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9" name="Shape 49"/>
        <p:cNvGrpSpPr/>
        <p:nvPr/>
      </p:nvGrpSpPr>
      <p:grpSpPr>
        <a:xfrm>
          <a:off x="0" y="0"/>
          <a:ext cx="0" cy="0"/>
          <a:chOff x="0" y="0"/>
          <a:chExt cx="0" cy="0"/>
        </a:xfrm>
      </p:grpSpPr>
      <p:sp>
        <p:nvSpPr>
          <p:cNvPr id="50" name="Google Shape;50;p11"/>
          <p:cNvSpPr txBox="1"/>
          <p:nvPr>
            <p:ph type="title"/>
          </p:nvPr>
        </p:nvSpPr>
        <p:spPr>
          <a:xfrm>
            <a:off x="311700" y="1039650"/>
            <a:ext cx="8520599" cy="2106299"/>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ld Standard TT"/>
              <a:buNone/>
              <a:defRPr b="1" i="0" sz="14000" u="none" cap="none" strike="noStrike">
                <a:solidFill>
                  <a:schemeClr val="dk1"/>
                </a:solidFill>
                <a:latin typeface="Old Standard TT"/>
                <a:ea typeface="Old Standard TT"/>
                <a:cs typeface="Old Standard TT"/>
                <a:sym typeface="Old Standard TT"/>
              </a:defRPr>
            </a:lvl1pPr>
            <a:lvl2pPr indent="0" lvl="1" algn="ctr">
              <a:spcBef>
                <a:spcPts val="0"/>
              </a:spcBef>
              <a:spcAft>
                <a:spcPts val="0"/>
              </a:spcAft>
              <a:buClr>
                <a:schemeClr val="dk1"/>
              </a:buClr>
              <a:buSzPts val="1400"/>
              <a:buFont typeface="Old Standard TT"/>
              <a:buNone/>
              <a:defRPr b="1" sz="14000">
                <a:solidFill>
                  <a:schemeClr val="dk1"/>
                </a:solidFill>
                <a:latin typeface="Old Standard TT"/>
                <a:ea typeface="Old Standard TT"/>
                <a:cs typeface="Old Standard TT"/>
                <a:sym typeface="Old Standard TT"/>
              </a:defRPr>
            </a:lvl2pPr>
            <a:lvl3pPr indent="0" lvl="2" algn="ctr">
              <a:spcBef>
                <a:spcPts val="0"/>
              </a:spcBef>
              <a:spcAft>
                <a:spcPts val="0"/>
              </a:spcAft>
              <a:buClr>
                <a:schemeClr val="dk1"/>
              </a:buClr>
              <a:buSzPts val="1400"/>
              <a:buFont typeface="Old Standard TT"/>
              <a:buNone/>
              <a:defRPr b="1" sz="14000">
                <a:solidFill>
                  <a:schemeClr val="dk1"/>
                </a:solidFill>
                <a:latin typeface="Old Standard TT"/>
                <a:ea typeface="Old Standard TT"/>
                <a:cs typeface="Old Standard TT"/>
                <a:sym typeface="Old Standard TT"/>
              </a:defRPr>
            </a:lvl3pPr>
            <a:lvl4pPr indent="0" lvl="3" algn="ctr">
              <a:spcBef>
                <a:spcPts val="0"/>
              </a:spcBef>
              <a:spcAft>
                <a:spcPts val="0"/>
              </a:spcAft>
              <a:buClr>
                <a:schemeClr val="dk1"/>
              </a:buClr>
              <a:buSzPts val="1400"/>
              <a:buFont typeface="Old Standard TT"/>
              <a:buNone/>
              <a:defRPr b="1" sz="14000">
                <a:solidFill>
                  <a:schemeClr val="dk1"/>
                </a:solidFill>
                <a:latin typeface="Old Standard TT"/>
                <a:ea typeface="Old Standard TT"/>
                <a:cs typeface="Old Standard TT"/>
                <a:sym typeface="Old Standard TT"/>
              </a:defRPr>
            </a:lvl4pPr>
            <a:lvl5pPr indent="0" lvl="4" algn="ctr">
              <a:spcBef>
                <a:spcPts val="0"/>
              </a:spcBef>
              <a:spcAft>
                <a:spcPts val="0"/>
              </a:spcAft>
              <a:buClr>
                <a:schemeClr val="dk1"/>
              </a:buClr>
              <a:buSzPts val="1400"/>
              <a:buFont typeface="Old Standard TT"/>
              <a:buNone/>
              <a:defRPr b="1" sz="14000">
                <a:solidFill>
                  <a:schemeClr val="dk1"/>
                </a:solidFill>
                <a:latin typeface="Old Standard TT"/>
                <a:ea typeface="Old Standard TT"/>
                <a:cs typeface="Old Standard TT"/>
                <a:sym typeface="Old Standard TT"/>
              </a:defRPr>
            </a:lvl5pPr>
            <a:lvl6pPr indent="0" lvl="5" algn="ctr">
              <a:spcBef>
                <a:spcPts val="0"/>
              </a:spcBef>
              <a:spcAft>
                <a:spcPts val="0"/>
              </a:spcAft>
              <a:buClr>
                <a:schemeClr val="dk1"/>
              </a:buClr>
              <a:buSzPts val="1400"/>
              <a:buFont typeface="Old Standard TT"/>
              <a:buNone/>
              <a:defRPr b="1" sz="14000">
                <a:solidFill>
                  <a:schemeClr val="dk1"/>
                </a:solidFill>
                <a:latin typeface="Old Standard TT"/>
                <a:ea typeface="Old Standard TT"/>
                <a:cs typeface="Old Standard TT"/>
                <a:sym typeface="Old Standard TT"/>
              </a:defRPr>
            </a:lvl6pPr>
            <a:lvl7pPr indent="0" lvl="6" algn="ctr">
              <a:spcBef>
                <a:spcPts val="0"/>
              </a:spcBef>
              <a:spcAft>
                <a:spcPts val="0"/>
              </a:spcAft>
              <a:buClr>
                <a:schemeClr val="dk1"/>
              </a:buClr>
              <a:buSzPts val="1400"/>
              <a:buFont typeface="Old Standard TT"/>
              <a:buNone/>
              <a:defRPr b="1" sz="14000">
                <a:solidFill>
                  <a:schemeClr val="dk1"/>
                </a:solidFill>
                <a:latin typeface="Old Standard TT"/>
                <a:ea typeface="Old Standard TT"/>
                <a:cs typeface="Old Standard TT"/>
                <a:sym typeface="Old Standard TT"/>
              </a:defRPr>
            </a:lvl7pPr>
            <a:lvl8pPr indent="0" lvl="7" algn="ctr">
              <a:spcBef>
                <a:spcPts val="0"/>
              </a:spcBef>
              <a:spcAft>
                <a:spcPts val="0"/>
              </a:spcAft>
              <a:buClr>
                <a:schemeClr val="dk1"/>
              </a:buClr>
              <a:buSzPts val="1400"/>
              <a:buFont typeface="Old Standard TT"/>
              <a:buNone/>
              <a:defRPr b="1" sz="14000">
                <a:solidFill>
                  <a:schemeClr val="dk1"/>
                </a:solidFill>
                <a:latin typeface="Old Standard TT"/>
                <a:ea typeface="Old Standard TT"/>
                <a:cs typeface="Old Standard TT"/>
                <a:sym typeface="Old Standard TT"/>
              </a:defRPr>
            </a:lvl8pPr>
            <a:lvl9pPr indent="0" lvl="8" algn="ctr">
              <a:spcBef>
                <a:spcPts val="0"/>
              </a:spcBef>
              <a:spcAft>
                <a:spcPts val="0"/>
              </a:spcAft>
              <a:buClr>
                <a:schemeClr val="dk1"/>
              </a:buClr>
              <a:buSzPts val="1400"/>
              <a:buFont typeface="Old Standard TT"/>
              <a:buNone/>
              <a:defRPr b="1" sz="14000">
                <a:solidFill>
                  <a:schemeClr val="dk1"/>
                </a:solidFill>
                <a:latin typeface="Old Standard TT"/>
                <a:ea typeface="Old Standard TT"/>
                <a:cs typeface="Old Standard TT"/>
                <a:sym typeface="Old Standard TT"/>
              </a:defRPr>
            </a:lvl9pPr>
          </a:lstStyle>
          <a:p/>
        </p:txBody>
      </p:sp>
      <p:sp>
        <p:nvSpPr>
          <p:cNvPr id="51" name="Google Shape;51;p11"/>
          <p:cNvSpPr txBox="1"/>
          <p:nvPr>
            <p:ph idx="1" type="body"/>
          </p:nvPr>
        </p:nvSpPr>
        <p:spPr>
          <a:xfrm>
            <a:off x="311700" y="3228425"/>
            <a:ext cx="8520599" cy="13008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chemeClr val="dk1"/>
              </a:buClr>
              <a:buSzPts val="1400"/>
              <a:buFont typeface="Old Standard TT"/>
              <a:buNone/>
              <a:defRPr b="0" i="0" sz="1800" u="none" cap="none" strike="noStrike">
                <a:solidFill>
                  <a:schemeClr val="dk1"/>
                </a:solidFill>
                <a:latin typeface="Old Standard TT"/>
                <a:ea typeface="Old Standard TT"/>
                <a:cs typeface="Old Standard TT"/>
                <a:sym typeface="Old Standard TT"/>
              </a:defRPr>
            </a:lvl1pPr>
            <a:lvl2pPr indent="-228600" lvl="1" marL="914400" marR="0" rtl="0" algn="ctr">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2pPr>
            <a:lvl3pPr indent="-228600" lvl="2" marL="1371600" marR="0" rtl="0" algn="ctr">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3pPr>
            <a:lvl4pPr indent="-228600" lvl="3" marL="1828800" marR="0" rtl="0" algn="ctr">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4pPr>
            <a:lvl5pPr indent="-228600" lvl="4" marL="2286000" marR="0" rtl="0" algn="ctr">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5pPr>
            <a:lvl6pPr indent="-228600" lvl="5" marL="2743200" marR="0" rtl="0" algn="ctr">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6pPr>
            <a:lvl7pPr indent="-228600" lvl="6" marL="3200400" marR="0" rtl="0" algn="ctr">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7pPr>
            <a:lvl8pPr indent="-228600" lvl="7" marL="3657600" marR="0" rtl="0" algn="ctr">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8pPr>
            <a:lvl9pPr indent="-228600" lvl="8" marL="4114800" marR="0" rtl="0" algn="ctr">
              <a:lnSpc>
                <a:spcPct val="115000"/>
              </a:lnSpc>
              <a:spcBef>
                <a:spcPts val="1600"/>
              </a:spcBef>
              <a:spcAft>
                <a:spcPts val="160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9pPr>
          </a:lstStyle>
          <a:p/>
        </p:txBody>
      </p:sp>
      <p:sp>
        <p:nvSpPr>
          <p:cNvPr id="52" name="Google Shape;52;p11"/>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299"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599" cy="1522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Old Standard TT"/>
              <a:buNone/>
              <a:defRPr b="0" i="0" sz="6000" u="none" cap="none" strike="noStrike">
                <a:solidFill>
                  <a:schemeClr val="accent1"/>
                </a:solidFill>
                <a:latin typeface="Old Standard TT"/>
                <a:ea typeface="Old Standard TT"/>
                <a:cs typeface="Old Standard TT"/>
                <a:sym typeface="Old Standard TT"/>
              </a:defRPr>
            </a:lvl1pPr>
            <a:lvl2pPr indent="0" lvl="1">
              <a:spcBef>
                <a:spcPts val="0"/>
              </a:spcBef>
              <a:spcAft>
                <a:spcPts val="0"/>
              </a:spcAft>
              <a:buClr>
                <a:schemeClr val="accent1"/>
              </a:buClr>
              <a:buSzPts val="1400"/>
              <a:buFont typeface="Old Standard TT"/>
              <a:buNone/>
              <a:defRPr sz="6000">
                <a:solidFill>
                  <a:schemeClr val="accent1"/>
                </a:solidFill>
                <a:latin typeface="Old Standard TT"/>
                <a:ea typeface="Old Standard TT"/>
                <a:cs typeface="Old Standard TT"/>
                <a:sym typeface="Old Standard TT"/>
              </a:defRPr>
            </a:lvl2pPr>
            <a:lvl3pPr indent="0" lvl="2">
              <a:spcBef>
                <a:spcPts val="0"/>
              </a:spcBef>
              <a:spcAft>
                <a:spcPts val="0"/>
              </a:spcAft>
              <a:buClr>
                <a:schemeClr val="accent1"/>
              </a:buClr>
              <a:buSzPts val="1400"/>
              <a:buFont typeface="Old Standard TT"/>
              <a:buNone/>
              <a:defRPr sz="6000">
                <a:solidFill>
                  <a:schemeClr val="accent1"/>
                </a:solidFill>
                <a:latin typeface="Old Standard TT"/>
                <a:ea typeface="Old Standard TT"/>
                <a:cs typeface="Old Standard TT"/>
                <a:sym typeface="Old Standard TT"/>
              </a:defRPr>
            </a:lvl3pPr>
            <a:lvl4pPr indent="0" lvl="3">
              <a:spcBef>
                <a:spcPts val="0"/>
              </a:spcBef>
              <a:spcAft>
                <a:spcPts val="0"/>
              </a:spcAft>
              <a:buClr>
                <a:schemeClr val="accent1"/>
              </a:buClr>
              <a:buSzPts val="1400"/>
              <a:buFont typeface="Old Standard TT"/>
              <a:buNone/>
              <a:defRPr sz="6000">
                <a:solidFill>
                  <a:schemeClr val="accent1"/>
                </a:solidFill>
                <a:latin typeface="Old Standard TT"/>
                <a:ea typeface="Old Standard TT"/>
                <a:cs typeface="Old Standard TT"/>
                <a:sym typeface="Old Standard TT"/>
              </a:defRPr>
            </a:lvl4pPr>
            <a:lvl5pPr indent="0" lvl="4">
              <a:spcBef>
                <a:spcPts val="0"/>
              </a:spcBef>
              <a:spcAft>
                <a:spcPts val="0"/>
              </a:spcAft>
              <a:buClr>
                <a:schemeClr val="accent1"/>
              </a:buClr>
              <a:buSzPts val="1400"/>
              <a:buFont typeface="Old Standard TT"/>
              <a:buNone/>
              <a:defRPr sz="6000">
                <a:solidFill>
                  <a:schemeClr val="accent1"/>
                </a:solidFill>
                <a:latin typeface="Old Standard TT"/>
                <a:ea typeface="Old Standard TT"/>
                <a:cs typeface="Old Standard TT"/>
                <a:sym typeface="Old Standard TT"/>
              </a:defRPr>
            </a:lvl5pPr>
            <a:lvl6pPr indent="0" lvl="5">
              <a:spcBef>
                <a:spcPts val="0"/>
              </a:spcBef>
              <a:spcAft>
                <a:spcPts val="0"/>
              </a:spcAft>
              <a:buClr>
                <a:schemeClr val="accent1"/>
              </a:buClr>
              <a:buSzPts val="1400"/>
              <a:buFont typeface="Old Standard TT"/>
              <a:buNone/>
              <a:defRPr sz="6000">
                <a:solidFill>
                  <a:schemeClr val="accent1"/>
                </a:solidFill>
                <a:latin typeface="Old Standard TT"/>
                <a:ea typeface="Old Standard TT"/>
                <a:cs typeface="Old Standard TT"/>
                <a:sym typeface="Old Standard TT"/>
              </a:defRPr>
            </a:lvl6pPr>
            <a:lvl7pPr indent="0" lvl="6">
              <a:spcBef>
                <a:spcPts val="0"/>
              </a:spcBef>
              <a:spcAft>
                <a:spcPts val="0"/>
              </a:spcAft>
              <a:buClr>
                <a:schemeClr val="accent1"/>
              </a:buClr>
              <a:buSzPts val="1400"/>
              <a:buFont typeface="Old Standard TT"/>
              <a:buNone/>
              <a:defRPr sz="6000">
                <a:solidFill>
                  <a:schemeClr val="accent1"/>
                </a:solidFill>
                <a:latin typeface="Old Standard TT"/>
                <a:ea typeface="Old Standard TT"/>
                <a:cs typeface="Old Standard TT"/>
                <a:sym typeface="Old Standard TT"/>
              </a:defRPr>
            </a:lvl7pPr>
            <a:lvl8pPr indent="0" lvl="7">
              <a:spcBef>
                <a:spcPts val="0"/>
              </a:spcBef>
              <a:spcAft>
                <a:spcPts val="0"/>
              </a:spcAft>
              <a:buClr>
                <a:schemeClr val="accent1"/>
              </a:buClr>
              <a:buSzPts val="1400"/>
              <a:buFont typeface="Old Standard TT"/>
              <a:buNone/>
              <a:defRPr sz="6000">
                <a:solidFill>
                  <a:schemeClr val="accent1"/>
                </a:solidFill>
                <a:latin typeface="Old Standard TT"/>
                <a:ea typeface="Old Standard TT"/>
                <a:cs typeface="Old Standard TT"/>
                <a:sym typeface="Old Standard TT"/>
              </a:defRPr>
            </a:lvl8pPr>
            <a:lvl9pPr indent="0" lvl="8">
              <a:spcBef>
                <a:spcPts val="0"/>
              </a:spcBef>
              <a:spcAft>
                <a:spcPts val="0"/>
              </a:spcAft>
              <a:buClr>
                <a:schemeClr val="accent1"/>
              </a:buClr>
              <a:buSzPts val="1400"/>
              <a:buFont typeface="Old Standard TT"/>
              <a:buNone/>
              <a:defRPr sz="6000">
                <a:solidFill>
                  <a:schemeClr val="accent1"/>
                </a:solidFill>
                <a:latin typeface="Old Standard TT"/>
                <a:ea typeface="Old Standard TT"/>
                <a:cs typeface="Old Standard TT"/>
                <a:sym typeface="Old Standard TT"/>
              </a:defRPr>
            </a:lvl9pPr>
          </a:lstStyle>
          <a:p/>
        </p:txBody>
      </p:sp>
      <p:sp>
        <p:nvSpPr>
          <p:cNvPr id="18" name="Google Shape;18;p3"/>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1pPr>
            <a:lvl2pPr indent="0" lvl="1"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2pPr>
            <a:lvl3pPr indent="0" lvl="2"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3pPr>
            <a:lvl4pPr indent="0" lvl="3"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4pPr>
            <a:lvl5pPr indent="0" lvl="4"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5pPr>
            <a:lvl6pPr indent="0" lvl="5"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6pPr>
            <a:lvl7pPr indent="0" lvl="6"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7pPr>
            <a:lvl8pPr indent="0" lvl="7"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8pPr>
            <a:lvl9pPr indent="0" lvl="8"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solidFill>
          <a:schemeClr val="lt2"/>
        </a:solidFill>
      </p:bgPr>
    </p:bg>
    <p:spTree>
      <p:nvGrpSpPr>
        <p:cNvPr id="19" name="Shape 19"/>
        <p:cNvGrpSpPr/>
        <p:nvPr/>
      </p:nvGrpSpPr>
      <p:grpSpPr>
        <a:xfrm>
          <a:off x="0" y="0"/>
          <a:ext cx="0" cy="0"/>
          <a:chOff x="0" y="0"/>
          <a:chExt cx="0" cy="0"/>
        </a:xfrm>
      </p:grpSpPr>
      <p:sp>
        <p:nvSpPr>
          <p:cNvPr id="20" name="Google Shape;20;p4"/>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Old Standard TT"/>
              <a:buNone/>
              <a:defRPr b="0" i="0" sz="5400" u="none" cap="none" strike="noStrike">
                <a:solidFill>
                  <a:schemeClr val="accent1"/>
                </a:solidFill>
                <a:latin typeface="Old Standard TT"/>
                <a:ea typeface="Old Standard TT"/>
                <a:cs typeface="Old Standard TT"/>
                <a:sym typeface="Old Standard TT"/>
              </a:defRPr>
            </a:lvl1pPr>
            <a:lvl2pPr indent="0" lvl="1">
              <a:spcBef>
                <a:spcPts val="0"/>
              </a:spcBef>
              <a:spcAft>
                <a:spcPts val="0"/>
              </a:spcAft>
              <a:buClr>
                <a:schemeClr val="accent1"/>
              </a:buClr>
              <a:buSzPts val="1400"/>
              <a:buFont typeface="Old Standard TT"/>
              <a:buNone/>
              <a:defRPr sz="5400">
                <a:solidFill>
                  <a:schemeClr val="accent1"/>
                </a:solidFill>
                <a:latin typeface="Old Standard TT"/>
                <a:ea typeface="Old Standard TT"/>
                <a:cs typeface="Old Standard TT"/>
                <a:sym typeface="Old Standard TT"/>
              </a:defRPr>
            </a:lvl2pPr>
            <a:lvl3pPr indent="0" lvl="2">
              <a:spcBef>
                <a:spcPts val="0"/>
              </a:spcBef>
              <a:spcAft>
                <a:spcPts val="0"/>
              </a:spcAft>
              <a:buClr>
                <a:schemeClr val="accent1"/>
              </a:buClr>
              <a:buSzPts val="1400"/>
              <a:buFont typeface="Old Standard TT"/>
              <a:buNone/>
              <a:defRPr sz="5400">
                <a:solidFill>
                  <a:schemeClr val="accent1"/>
                </a:solidFill>
                <a:latin typeface="Old Standard TT"/>
                <a:ea typeface="Old Standard TT"/>
                <a:cs typeface="Old Standard TT"/>
                <a:sym typeface="Old Standard TT"/>
              </a:defRPr>
            </a:lvl3pPr>
            <a:lvl4pPr indent="0" lvl="3">
              <a:spcBef>
                <a:spcPts val="0"/>
              </a:spcBef>
              <a:spcAft>
                <a:spcPts val="0"/>
              </a:spcAft>
              <a:buClr>
                <a:schemeClr val="accent1"/>
              </a:buClr>
              <a:buSzPts val="1400"/>
              <a:buFont typeface="Old Standard TT"/>
              <a:buNone/>
              <a:defRPr sz="5400">
                <a:solidFill>
                  <a:schemeClr val="accent1"/>
                </a:solidFill>
                <a:latin typeface="Old Standard TT"/>
                <a:ea typeface="Old Standard TT"/>
                <a:cs typeface="Old Standard TT"/>
                <a:sym typeface="Old Standard TT"/>
              </a:defRPr>
            </a:lvl4pPr>
            <a:lvl5pPr indent="0" lvl="4">
              <a:spcBef>
                <a:spcPts val="0"/>
              </a:spcBef>
              <a:spcAft>
                <a:spcPts val="0"/>
              </a:spcAft>
              <a:buClr>
                <a:schemeClr val="accent1"/>
              </a:buClr>
              <a:buSzPts val="1400"/>
              <a:buFont typeface="Old Standard TT"/>
              <a:buNone/>
              <a:defRPr sz="5400">
                <a:solidFill>
                  <a:schemeClr val="accent1"/>
                </a:solidFill>
                <a:latin typeface="Old Standard TT"/>
                <a:ea typeface="Old Standard TT"/>
                <a:cs typeface="Old Standard TT"/>
                <a:sym typeface="Old Standard TT"/>
              </a:defRPr>
            </a:lvl5pPr>
            <a:lvl6pPr indent="0" lvl="5">
              <a:spcBef>
                <a:spcPts val="0"/>
              </a:spcBef>
              <a:spcAft>
                <a:spcPts val="0"/>
              </a:spcAft>
              <a:buClr>
                <a:schemeClr val="accent1"/>
              </a:buClr>
              <a:buSzPts val="1400"/>
              <a:buFont typeface="Old Standard TT"/>
              <a:buNone/>
              <a:defRPr sz="5400">
                <a:solidFill>
                  <a:schemeClr val="accent1"/>
                </a:solidFill>
                <a:latin typeface="Old Standard TT"/>
                <a:ea typeface="Old Standard TT"/>
                <a:cs typeface="Old Standard TT"/>
                <a:sym typeface="Old Standard TT"/>
              </a:defRPr>
            </a:lvl6pPr>
            <a:lvl7pPr indent="0" lvl="6">
              <a:spcBef>
                <a:spcPts val="0"/>
              </a:spcBef>
              <a:spcAft>
                <a:spcPts val="0"/>
              </a:spcAft>
              <a:buClr>
                <a:schemeClr val="accent1"/>
              </a:buClr>
              <a:buSzPts val="1400"/>
              <a:buFont typeface="Old Standard TT"/>
              <a:buNone/>
              <a:defRPr sz="5400">
                <a:solidFill>
                  <a:schemeClr val="accent1"/>
                </a:solidFill>
                <a:latin typeface="Old Standard TT"/>
                <a:ea typeface="Old Standard TT"/>
                <a:cs typeface="Old Standard TT"/>
                <a:sym typeface="Old Standard TT"/>
              </a:defRPr>
            </a:lvl7pPr>
            <a:lvl8pPr indent="0" lvl="7">
              <a:spcBef>
                <a:spcPts val="0"/>
              </a:spcBef>
              <a:spcAft>
                <a:spcPts val="0"/>
              </a:spcAft>
              <a:buClr>
                <a:schemeClr val="accent1"/>
              </a:buClr>
              <a:buSzPts val="1400"/>
              <a:buFont typeface="Old Standard TT"/>
              <a:buNone/>
              <a:defRPr sz="5400">
                <a:solidFill>
                  <a:schemeClr val="accent1"/>
                </a:solidFill>
                <a:latin typeface="Old Standard TT"/>
                <a:ea typeface="Old Standard TT"/>
                <a:cs typeface="Old Standard TT"/>
                <a:sym typeface="Old Standard TT"/>
              </a:defRPr>
            </a:lvl8pPr>
            <a:lvl9pPr indent="0" lvl="8">
              <a:spcBef>
                <a:spcPts val="0"/>
              </a:spcBef>
              <a:spcAft>
                <a:spcPts val="0"/>
              </a:spcAft>
              <a:buClr>
                <a:schemeClr val="accent1"/>
              </a:buClr>
              <a:buSzPts val="1400"/>
              <a:buFont typeface="Old Standard TT"/>
              <a:buNone/>
              <a:defRPr sz="5400">
                <a:solidFill>
                  <a:schemeClr val="accent1"/>
                </a:solidFill>
                <a:latin typeface="Old Standard TT"/>
                <a:ea typeface="Old Standard TT"/>
                <a:cs typeface="Old Standard TT"/>
                <a:sym typeface="Old Standard TT"/>
              </a:defRPr>
            </a:lvl9pPr>
          </a:lstStyle>
          <a:p/>
        </p:txBody>
      </p:sp>
      <p:sp>
        <p:nvSpPr>
          <p:cNvPr id="21" name="Google Shape;21;p4"/>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1pPr>
            <a:lvl2pPr indent="0" lvl="1"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2pPr>
            <a:lvl3pPr indent="0" lvl="2"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3pPr>
            <a:lvl4pPr indent="0" lvl="3"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4pPr>
            <a:lvl5pPr indent="0" lvl="4"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5pPr>
            <a:lvl6pPr indent="0" lvl="5"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6pPr>
            <a:lvl7pPr indent="0" lvl="6"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7pPr>
            <a:lvl8pPr indent="0" lvl="7"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8pPr>
            <a:lvl9pPr indent="0" lvl="8"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2" name="Shape 22"/>
        <p:cNvGrpSpPr/>
        <p:nvPr/>
      </p:nvGrpSpPr>
      <p:grpSpPr>
        <a:xfrm>
          <a:off x="0" y="0"/>
          <a:ext cx="0" cy="0"/>
          <a:chOff x="0" y="0"/>
          <a:chExt cx="0" cy="0"/>
        </a:xfrm>
      </p:grpSpPr>
      <p:sp>
        <p:nvSpPr>
          <p:cNvPr id="23" name="Google Shape;23;p5"/>
          <p:cNvSpPr/>
          <p:nvPr/>
        </p:nvSpPr>
        <p:spPr>
          <a:xfrm>
            <a:off x="4572000" y="-25"/>
            <a:ext cx="4572000" cy="5143499"/>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24" name="Google Shape;24;p5"/>
          <p:cNvCxnSpPr/>
          <p:nvPr/>
        </p:nvCxnSpPr>
        <p:spPr>
          <a:xfrm>
            <a:off x="5029675" y="4495500"/>
            <a:ext cx="686399" cy="0"/>
          </a:xfrm>
          <a:prstGeom prst="straightConnector1">
            <a:avLst/>
          </a:prstGeom>
          <a:noFill/>
          <a:ln cap="flat" cmpd="sng" w="19050">
            <a:solidFill>
              <a:schemeClr val="lt2"/>
            </a:solidFill>
            <a:prstDash val="solid"/>
            <a:round/>
            <a:headEnd len="sm" w="sm" type="none"/>
            <a:tailEnd len="sm" w="sm" type="none"/>
          </a:ln>
        </p:spPr>
      </p:cxnSp>
      <p:sp>
        <p:nvSpPr>
          <p:cNvPr id="25" name="Google Shape;25;p5"/>
          <p:cNvSpPr txBox="1"/>
          <p:nvPr>
            <p:ph type="title"/>
          </p:nvPr>
        </p:nvSpPr>
        <p:spPr>
          <a:xfrm>
            <a:off x="265500" y="1382350"/>
            <a:ext cx="4045199" cy="133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Old Standard TT"/>
              <a:buNone/>
              <a:defRPr b="0" i="0" sz="4200" u="none" cap="none" strike="noStrike">
                <a:solidFill>
                  <a:schemeClr val="lt2"/>
                </a:solidFill>
                <a:latin typeface="Old Standard TT"/>
                <a:ea typeface="Old Standard TT"/>
                <a:cs typeface="Old Standard TT"/>
                <a:sym typeface="Old Standard TT"/>
              </a:defRPr>
            </a:lvl1pPr>
            <a:lvl2pPr indent="0" lvl="1" algn="ctr">
              <a:spcBef>
                <a:spcPts val="0"/>
              </a:spcBef>
              <a:spcAft>
                <a:spcPts val="0"/>
              </a:spcAft>
              <a:buClr>
                <a:schemeClr val="lt2"/>
              </a:buClr>
              <a:buSzPts val="1400"/>
              <a:buFont typeface="Old Standard TT"/>
              <a:buNone/>
              <a:defRPr sz="4200">
                <a:solidFill>
                  <a:schemeClr val="lt2"/>
                </a:solidFill>
                <a:latin typeface="Old Standard TT"/>
                <a:ea typeface="Old Standard TT"/>
                <a:cs typeface="Old Standard TT"/>
                <a:sym typeface="Old Standard TT"/>
              </a:defRPr>
            </a:lvl2pPr>
            <a:lvl3pPr indent="0" lvl="2" algn="ctr">
              <a:spcBef>
                <a:spcPts val="0"/>
              </a:spcBef>
              <a:spcAft>
                <a:spcPts val="0"/>
              </a:spcAft>
              <a:buClr>
                <a:schemeClr val="lt2"/>
              </a:buClr>
              <a:buSzPts val="1400"/>
              <a:buFont typeface="Old Standard TT"/>
              <a:buNone/>
              <a:defRPr sz="4200">
                <a:solidFill>
                  <a:schemeClr val="lt2"/>
                </a:solidFill>
                <a:latin typeface="Old Standard TT"/>
                <a:ea typeface="Old Standard TT"/>
                <a:cs typeface="Old Standard TT"/>
                <a:sym typeface="Old Standard TT"/>
              </a:defRPr>
            </a:lvl3pPr>
            <a:lvl4pPr indent="0" lvl="3" algn="ctr">
              <a:spcBef>
                <a:spcPts val="0"/>
              </a:spcBef>
              <a:spcAft>
                <a:spcPts val="0"/>
              </a:spcAft>
              <a:buClr>
                <a:schemeClr val="lt2"/>
              </a:buClr>
              <a:buSzPts val="1400"/>
              <a:buFont typeface="Old Standard TT"/>
              <a:buNone/>
              <a:defRPr sz="4200">
                <a:solidFill>
                  <a:schemeClr val="lt2"/>
                </a:solidFill>
                <a:latin typeface="Old Standard TT"/>
                <a:ea typeface="Old Standard TT"/>
                <a:cs typeface="Old Standard TT"/>
                <a:sym typeface="Old Standard TT"/>
              </a:defRPr>
            </a:lvl4pPr>
            <a:lvl5pPr indent="0" lvl="4" algn="ctr">
              <a:spcBef>
                <a:spcPts val="0"/>
              </a:spcBef>
              <a:spcAft>
                <a:spcPts val="0"/>
              </a:spcAft>
              <a:buClr>
                <a:schemeClr val="lt2"/>
              </a:buClr>
              <a:buSzPts val="1400"/>
              <a:buFont typeface="Old Standard TT"/>
              <a:buNone/>
              <a:defRPr sz="4200">
                <a:solidFill>
                  <a:schemeClr val="lt2"/>
                </a:solidFill>
                <a:latin typeface="Old Standard TT"/>
                <a:ea typeface="Old Standard TT"/>
                <a:cs typeface="Old Standard TT"/>
                <a:sym typeface="Old Standard TT"/>
              </a:defRPr>
            </a:lvl5pPr>
            <a:lvl6pPr indent="0" lvl="5" algn="ctr">
              <a:spcBef>
                <a:spcPts val="0"/>
              </a:spcBef>
              <a:spcAft>
                <a:spcPts val="0"/>
              </a:spcAft>
              <a:buClr>
                <a:schemeClr val="lt2"/>
              </a:buClr>
              <a:buSzPts val="1400"/>
              <a:buFont typeface="Old Standard TT"/>
              <a:buNone/>
              <a:defRPr sz="4200">
                <a:solidFill>
                  <a:schemeClr val="lt2"/>
                </a:solidFill>
                <a:latin typeface="Old Standard TT"/>
                <a:ea typeface="Old Standard TT"/>
                <a:cs typeface="Old Standard TT"/>
                <a:sym typeface="Old Standard TT"/>
              </a:defRPr>
            </a:lvl6pPr>
            <a:lvl7pPr indent="0" lvl="6" algn="ctr">
              <a:spcBef>
                <a:spcPts val="0"/>
              </a:spcBef>
              <a:spcAft>
                <a:spcPts val="0"/>
              </a:spcAft>
              <a:buClr>
                <a:schemeClr val="lt2"/>
              </a:buClr>
              <a:buSzPts val="1400"/>
              <a:buFont typeface="Old Standard TT"/>
              <a:buNone/>
              <a:defRPr sz="4200">
                <a:solidFill>
                  <a:schemeClr val="lt2"/>
                </a:solidFill>
                <a:latin typeface="Old Standard TT"/>
                <a:ea typeface="Old Standard TT"/>
                <a:cs typeface="Old Standard TT"/>
                <a:sym typeface="Old Standard TT"/>
              </a:defRPr>
            </a:lvl7pPr>
            <a:lvl8pPr indent="0" lvl="7" algn="ctr">
              <a:spcBef>
                <a:spcPts val="0"/>
              </a:spcBef>
              <a:spcAft>
                <a:spcPts val="0"/>
              </a:spcAft>
              <a:buClr>
                <a:schemeClr val="lt2"/>
              </a:buClr>
              <a:buSzPts val="1400"/>
              <a:buFont typeface="Old Standard TT"/>
              <a:buNone/>
              <a:defRPr sz="4200">
                <a:solidFill>
                  <a:schemeClr val="lt2"/>
                </a:solidFill>
                <a:latin typeface="Old Standard TT"/>
                <a:ea typeface="Old Standard TT"/>
                <a:cs typeface="Old Standard TT"/>
                <a:sym typeface="Old Standard TT"/>
              </a:defRPr>
            </a:lvl8pPr>
            <a:lvl9pPr indent="0" lvl="8" algn="ctr">
              <a:spcBef>
                <a:spcPts val="0"/>
              </a:spcBef>
              <a:spcAft>
                <a:spcPts val="0"/>
              </a:spcAft>
              <a:buClr>
                <a:schemeClr val="lt2"/>
              </a:buClr>
              <a:buSzPts val="1400"/>
              <a:buFont typeface="Old Standard TT"/>
              <a:buNone/>
              <a:defRPr sz="4200">
                <a:solidFill>
                  <a:schemeClr val="lt2"/>
                </a:solidFill>
                <a:latin typeface="Old Standard TT"/>
                <a:ea typeface="Old Standard TT"/>
                <a:cs typeface="Old Standard TT"/>
                <a:sym typeface="Old Standard TT"/>
              </a:defRPr>
            </a:lvl9pPr>
          </a:lstStyle>
          <a:p/>
        </p:txBody>
      </p:sp>
      <p:sp>
        <p:nvSpPr>
          <p:cNvPr id="26" name="Google Shape;26;p5"/>
          <p:cNvSpPr txBox="1"/>
          <p:nvPr>
            <p:ph idx="1" type="subTitle"/>
          </p:nvPr>
        </p:nvSpPr>
        <p:spPr>
          <a:xfrm>
            <a:off x="265500" y="2769000"/>
            <a:ext cx="4045199" cy="1345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Old Standard TT"/>
              <a:buNone/>
              <a:defRPr b="0" i="0" sz="2100" u="none" cap="none" strike="noStrike">
                <a:solidFill>
                  <a:schemeClr val="dk1"/>
                </a:solidFill>
                <a:latin typeface="Old Standard TT"/>
                <a:ea typeface="Old Standard TT"/>
                <a:cs typeface="Old Standard TT"/>
                <a:sym typeface="Old Standard TT"/>
              </a:defRPr>
            </a:lvl1pPr>
            <a:lvl2pPr indent="0" lvl="1" marL="457200" marR="0" rtl="0" algn="ctr">
              <a:lnSpc>
                <a:spcPct val="100000"/>
              </a:lnSpc>
              <a:spcBef>
                <a:spcPts val="0"/>
              </a:spcBef>
              <a:spcAft>
                <a:spcPts val="0"/>
              </a:spcAft>
              <a:buClr>
                <a:schemeClr val="dk1"/>
              </a:buClr>
              <a:buSzPts val="1400"/>
              <a:buFont typeface="Old Standard TT"/>
              <a:buNone/>
              <a:defRPr b="0" i="0" sz="2100" u="none" cap="none" strike="noStrike">
                <a:solidFill>
                  <a:schemeClr val="dk1"/>
                </a:solidFill>
                <a:latin typeface="Old Standard TT"/>
                <a:ea typeface="Old Standard TT"/>
                <a:cs typeface="Old Standard TT"/>
                <a:sym typeface="Old Standard TT"/>
              </a:defRPr>
            </a:lvl2pPr>
            <a:lvl3pPr indent="0" lvl="2" marL="914400" marR="0" rtl="0" algn="ctr">
              <a:lnSpc>
                <a:spcPct val="100000"/>
              </a:lnSpc>
              <a:spcBef>
                <a:spcPts val="0"/>
              </a:spcBef>
              <a:spcAft>
                <a:spcPts val="0"/>
              </a:spcAft>
              <a:buClr>
                <a:schemeClr val="dk1"/>
              </a:buClr>
              <a:buSzPts val="1400"/>
              <a:buFont typeface="Old Standard TT"/>
              <a:buNone/>
              <a:defRPr b="0" i="0" sz="2100" u="none" cap="none" strike="noStrike">
                <a:solidFill>
                  <a:schemeClr val="dk1"/>
                </a:solidFill>
                <a:latin typeface="Old Standard TT"/>
                <a:ea typeface="Old Standard TT"/>
                <a:cs typeface="Old Standard TT"/>
                <a:sym typeface="Old Standard TT"/>
              </a:defRPr>
            </a:lvl3pPr>
            <a:lvl4pPr indent="0" lvl="3" marL="1371600" marR="0" rtl="0" algn="ctr">
              <a:lnSpc>
                <a:spcPct val="100000"/>
              </a:lnSpc>
              <a:spcBef>
                <a:spcPts val="0"/>
              </a:spcBef>
              <a:spcAft>
                <a:spcPts val="0"/>
              </a:spcAft>
              <a:buClr>
                <a:schemeClr val="dk1"/>
              </a:buClr>
              <a:buSzPts val="1400"/>
              <a:buFont typeface="Old Standard TT"/>
              <a:buNone/>
              <a:defRPr b="0" i="0" sz="2100" u="none" cap="none" strike="noStrike">
                <a:solidFill>
                  <a:schemeClr val="dk1"/>
                </a:solidFill>
                <a:latin typeface="Old Standard TT"/>
                <a:ea typeface="Old Standard TT"/>
                <a:cs typeface="Old Standard TT"/>
                <a:sym typeface="Old Standard TT"/>
              </a:defRPr>
            </a:lvl4pPr>
            <a:lvl5pPr indent="0" lvl="4" marL="1828800" marR="0" rtl="0" algn="ctr">
              <a:lnSpc>
                <a:spcPct val="100000"/>
              </a:lnSpc>
              <a:spcBef>
                <a:spcPts val="0"/>
              </a:spcBef>
              <a:spcAft>
                <a:spcPts val="0"/>
              </a:spcAft>
              <a:buClr>
                <a:schemeClr val="dk1"/>
              </a:buClr>
              <a:buSzPts val="1400"/>
              <a:buFont typeface="Old Standard TT"/>
              <a:buNone/>
              <a:defRPr b="0" i="0" sz="2100" u="none" cap="none" strike="noStrike">
                <a:solidFill>
                  <a:schemeClr val="dk1"/>
                </a:solidFill>
                <a:latin typeface="Old Standard TT"/>
                <a:ea typeface="Old Standard TT"/>
                <a:cs typeface="Old Standard TT"/>
                <a:sym typeface="Old Standard TT"/>
              </a:defRPr>
            </a:lvl5pPr>
            <a:lvl6pPr indent="0" lvl="5" marL="2286000" marR="0" rtl="0" algn="ctr">
              <a:lnSpc>
                <a:spcPct val="100000"/>
              </a:lnSpc>
              <a:spcBef>
                <a:spcPts val="0"/>
              </a:spcBef>
              <a:spcAft>
                <a:spcPts val="0"/>
              </a:spcAft>
              <a:buClr>
                <a:schemeClr val="dk1"/>
              </a:buClr>
              <a:buSzPts val="1400"/>
              <a:buFont typeface="Old Standard TT"/>
              <a:buNone/>
              <a:defRPr b="0" i="0" sz="2100" u="none" cap="none" strike="noStrike">
                <a:solidFill>
                  <a:schemeClr val="dk1"/>
                </a:solidFill>
                <a:latin typeface="Old Standard TT"/>
                <a:ea typeface="Old Standard TT"/>
                <a:cs typeface="Old Standard TT"/>
                <a:sym typeface="Old Standard TT"/>
              </a:defRPr>
            </a:lvl6pPr>
            <a:lvl7pPr indent="0" lvl="6" marL="2743200" marR="0" rtl="0" algn="ctr">
              <a:lnSpc>
                <a:spcPct val="100000"/>
              </a:lnSpc>
              <a:spcBef>
                <a:spcPts val="0"/>
              </a:spcBef>
              <a:spcAft>
                <a:spcPts val="0"/>
              </a:spcAft>
              <a:buClr>
                <a:schemeClr val="dk1"/>
              </a:buClr>
              <a:buSzPts val="1400"/>
              <a:buFont typeface="Old Standard TT"/>
              <a:buNone/>
              <a:defRPr b="0" i="0" sz="2100" u="none" cap="none" strike="noStrike">
                <a:solidFill>
                  <a:schemeClr val="dk1"/>
                </a:solidFill>
                <a:latin typeface="Old Standard TT"/>
                <a:ea typeface="Old Standard TT"/>
                <a:cs typeface="Old Standard TT"/>
                <a:sym typeface="Old Standard TT"/>
              </a:defRPr>
            </a:lvl7pPr>
            <a:lvl8pPr indent="0" lvl="7" marL="3200400" marR="0" rtl="0" algn="ctr">
              <a:lnSpc>
                <a:spcPct val="100000"/>
              </a:lnSpc>
              <a:spcBef>
                <a:spcPts val="0"/>
              </a:spcBef>
              <a:spcAft>
                <a:spcPts val="0"/>
              </a:spcAft>
              <a:buClr>
                <a:schemeClr val="dk1"/>
              </a:buClr>
              <a:buSzPts val="1400"/>
              <a:buFont typeface="Old Standard TT"/>
              <a:buNone/>
              <a:defRPr b="0" i="0" sz="2100" u="none" cap="none" strike="noStrike">
                <a:solidFill>
                  <a:schemeClr val="dk1"/>
                </a:solidFill>
                <a:latin typeface="Old Standard TT"/>
                <a:ea typeface="Old Standard TT"/>
                <a:cs typeface="Old Standard TT"/>
                <a:sym typeface="Old Standard TT"/>
              </a:defRPr>
            </a:lvl8pPr>
            <a:lvl9pPr indent="0" lvl="8" marL="3657600" marR="0" rtl="0" algn="ctr">
              <a:lnSpc>
                <a:spcPct val="100000"/>
              </a:lnSpc>
              <a:spcBef>
                <a:spcPts val="0"/>
              </a:spcBef>
              <a:spcAft>
                <a:spcPts val="0"/>
              </a:spcAft>
              <a:buClr>
                <a:schemeClr val="dk1"/>
              </a:buClr>
              <a:buSzPts val="1400"/>
              <a:buFont typeface="Old Standard TT"/>
              <a:buNone/>
              <a:defRPr b="0" i="0" sz="2100" u="none" cap="none" strike="noStrike">
                <a:solidFill>
                  <a:schemeClr val="dk1"/>
                </a:solidFill>
                <a:latin typeface="Old Standard TT"/>
                <a:ea typeface="Old Standard TT"/>
                <a:cs typeface="Old Standard TT"/>
                <a:sym typeface="Old Standard TT"/>
              </a:defRPr>
            </a:lvl9pPr>
          </a:lstStyle>
          <a:p/>
        </p:txBody>
      </p:sp>
      <p:sp>
        <p:nvSpPr>
          <p:cNvPr id="27" name="Google Shape;27;p5"/>
          <p:cNvSpPr txBox="1"/>
          <p:nvPr>
            <p:ph idx="2" type="body"/>
          </p:nvPr>
        </p:nvSpPr>
        <p:spPr>
          <a:xfrm>
            <a:off x="4939500" y="724200"/>
            <a:ext cx="3837000" cy="369509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chemeClr val="accent1"/>
              </a:buClr>
              <a:buSzPts val="1400"/>
              <a:buFont typeface="Old Standard TT"/>
              <a:buNone/>
              <a:defRPr b="0" i="0" sz="1800" u="none" cap="none" strike="noStrike">
                <a:solidFill>
                  <a:schemeClr val="accent1"/>
                </a:solidFill>
                <a:latin typeface="Old Standard TT"/>
                <a:ea typeface="Old Standard TT"/>
                <a:cs typeface="Old Standard TT"/>
                <a:sym typeface="Old Standard TT"/>
              </a:defRPr>
            </a:lvl1pPr>
            <a:lvl2pPr indent="-228600" lvl="1" marL="914400" marR="0" rtl="0" algn="l">
              <a:lnSpc>
                <a:spcPct val="115000"/>
              </a:lnSpc>
              <a:spcBef>
                <a:spcPts val="1600"/>
              </a:spcBef>
              <a:spcAft>
                <a:spcPts val="0"/>
              </a:spcAft>
              <a:buClr>
                <a:schemeClr val="accent1"/>
              </a:buClr>
              <a:buSzPts val="1400"/>
              <a:buFont typeface="Old Standard TT"/>
              <a:buNone/>
              <a:defRPr b="0" i="0" sz="1400" u="none" cap="none" strike="noStrike">
                <a:solidFill>
                  <a:schemeClr val="accent1"/>
                </a:solidFill>
                <a:latin typeface="Old Standard TT"/>
                <a:ea typeface="Old Standard TT"/>
                <a:cs typeface="Old Standard TT"/>
                <a:sym typeface="Old Standard TT"/>
              </a:defRPr>
            </a:lvl2pPr>
            <a:lvl3pPr indent="-228600" lvl="2" marL="1371600" marR="0" rtl="0" algn="l">
              <a:lnSpc>
                <a:spcPct val="115000"/>
              </a:lnSpc>
              <a:spcBef>
                <a:spcPts val="1600"/>
              </a:spcBef>
              <a:spcAft>
                <a:spcPts val="0"/>
              </a:spcAft>
              <a:buClr>
                <a:schemeClr val="accent1"/>
              </a:buClr>
              <a:buSzPts val="1400"/>
              <a:buFont typeface="Old Standard TT"/>
              <a:buNone/>
              <a:defRPr b="0" i="0" sz="1400" u="none" cap="none" strike="noStrike">
                <a:solidFill>
                  <a:schemeClr val="accent1"/>
                </a:solidFill>
                <a:latin typeface="Old Standard TT"/>
                <a:ea typeface="Old Standard TT"/>
                <a:cs typeface="Old Standard TT"/>
                <a:sym typeface="Old Standard TT"/>
              </a:defRPr>
            </a:lvl3pPr>
            <a:lvl4pPr indent="-228600" lvl="3" marL="1828800" marR="0" rtl="0" algn="l">
              <a:lnSpc>
                <a:spcPct val="115000"/>
              </a:lnSpc>
              <a:spcBef>
                <a:spcPts val="1600"/>
              </a:spcBef>
              <a:spcAft>
                <a:spcPts val="0"/>
              </a:spcAft>
              <a:buClr>
                <a:schemeClr val="accent1"/>
              </a:buClr>
              <a:buSzPts val="1400"/>
              <a:buFont typeface="Old Standard TT"/>
              <a:buNone/>
              <a:defRPr b="0" i="0" sz="1400" u="none" cap="none" strike="noStrike">
                <a:solidFill>
                  <a:schemeClr val="accent1"/>
                </a:solidFill>
                <a:latin typeface="Old Standard TT"/>
                <a:ea typeface="Old Standard TT"/>
                <a:cs typeface="Old Standard TT"/>
                <a:sym typeface="Old Standard TT"/>
              </a:defRPr>
            </a:lvl4pPr>
            <a:lvl5pPr indent="-228600" lvl="4" marL="2286000" marR="0" rtl="0" algn="l">
              <a:lnSpc>
                <a:spcPct val="115000"/>
              </a:lnSpc>
              <a:spcBef>
                <a:spcPts val="1600"/>
              </a:spcBef>
              <a:spcAft>
                <a:spcPts val="0"/>
              </a:spcAft>
              <a:buClr>
                <a:schemeClr val="accent1"/>
              </a:buClr>
              <a:buSzPts val="1400"/>
              <a:buFont typeface="Old Standard TT"/>
              <a:buNone/>
              <a:defRPr b="0" i="0" sz="1400" u="none" cap="none" strike="noStrike">
                <a:solidFill>
                  <a:schemeClr val="accent1"/>
                </a:solidFill>
                <a:latin typeface="Old Standard TT"/>
                <a:ea typeface="Old Standard TT"/>
                <a:cs typeface="Old Standard TT"/>
                <a:sym typeface="Old Standard TT"/>
              </a:defRPr>
            </a:lvl5pPr>
            <a:lvl6pPr indent="-228600" lvl="5" marL="2743200" marR="0" rtl="0" algn="l">
              <a:lnSpc>
                <a:spcPct val="115000"/>
              </a:lnSpc>
              <a:spcBef>
                <a:spcPts val="1600"/>
              </a:spcBef>
              <a:spcAft>
                <a:spcPts val="0"/>
              </a:spcAft>
              <a:buClr>
                <a:schemeClr val="accent1"/>
              </a:buClr>
              <a:buSzPts val="1400"/>
              <a:buFont typeface="Old Standard TT"/>
              <a:buNone/>
              <a:defRPr b="0" i="0" sz="1400" u="none" cap="none" strike="noStrike">
                <a:solidFill>
                  <a:schemeClr val="accent1"/>
                </a:solidFill>
                <a:latin typeface="Old Standard TT"/>
                <a:ea typeface="Old Standard TT"/>
                <a:cs typeface="Old Standard TT"/>
                <a:sym typeface="Old Standard TT"/>
              </a:defRPr>
            </a:lvl6pPr>
            <a:lvl7pPr indent="-228600" lvl="6" marL="3200400" marR="0" rtl="0" algn="l">
              <a:lnSpc>
                <a:spcPct val="115000"/>
              </a:lnSpc>
              <a:spcBef>
                <a:spcPts val="1600"/>
              </a:spcBef>
              <a:spcAft>
                <a:spcPts val="0"/>
              </a:spcAft>
              <a:buClr>
                <a:schemeClr val="accent1"/>
              </a:buClr>
              <a:buSzPts val="1400"/>
              <a:buFont typeface="Old Standard TT"/>
              <a:buNone/>
              <a:defRPr b="0" i="0" sz="1400" u="none" cap="none" strike="noStrike">
                <a:solidFill>
                  <a:schemeClr val="accent1"/>
                </a:solidFill>
                <a:latin typeface="Old Standard TT"/>
                <a:ea typeface="Old Standard TT"/>
                <a:cs typeface="Old Standard TT"/>
                <a:sym typeface="Old Standard TT"/>
              </a:defRPr>
            </a:lvl7pPr>
            <a:lvl8pPr indent="-228600" lvl="7" marL="3657600" marR="0" rtl="0" algn="l">
              <a:lnSpc>
                <a:spcPct val="115000"/>
              </a:lnSpc>
              <a:spcBef>
                <a:spcPts val="1600"/>
              </a:spcBef>
              <a:spcAft>
                <a:spcPts val="0"/>
              </a:spcAft>
              <a:buClr>
                <a:schemeClr val="accent1"/>
              </a:buClr>
              <a:buSzPts val="1400"/>
              <a:buFont typeface="Old Standard TT"/>
              <a:buNone/>
              <a:defRPr b="0" i="0" sz="1400" u="none" cap="none" strike="noStrike">
                <a:solidFill>
                  <a:schemeClr val="accent1"/>
                </a:solidFill>
                <a:latin typeface="Old Standard TT"/>
                <a:ea typeface="Old Standard TT"/>
                <a:cs typeface="Old Standard TT"/>
                <a:sym typeface="Old Standard TT"/>
              </a:defRPr>
            </a:lvl8pPr>
            <a:lvl9pPr indent="-228600" lvl="8" marL="4114800" marR="0" rtl="0" algn="l">
              <a:lnSpc>
                <a:spcPct val="115000"/>
              </a:lnSpc>
              <a:spcBef>
                <a:spcPts val="1600"/>
              </a:spcBef>
              <a:spcAft>
                <a:spcPts val="1600"/>
              </a:spcAft>
              <a:buClr>
                <a:schemeClr val="accent1"/>
              </a:buClr>
              <a:buSzPts val="1400"/>
              <a:buFont typeface="Old Standard TT"/>
              <a:buNone/>
              <a:defRPr b="0" i="0" sz="1400" u="none" cap="none" strike="noStrike">
                <a:solidFill>
                  <a:schemeClr val="accent1"/>
                </a:solidFill>
                <a:latin typeface="Old Standard TT"/>
                <a:ea typeface="Old Standard TT"/>
                <a:cs typeface="Old Standard TT"/>
                <a:sym typeface="Old Standard TT"/>
              </a:defRPr>
            </a:lvl9pPr>
          </a:lstStyle>
          <a:p/>
        </p:txBody>
      </p:sp>
      <p:sp>
        <p:nvSpPr>
          <p:cNvPr id="28" name="Google Shape;28;p5"/>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1pPr>
            <a:lvl2pPr indent="0" lvl="1"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2pPr>
            <a:lvl3pPr indent="0" lvl="2"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3pPr>
            <a:lvl4pPr indent="0" lvl="3"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4pPr>
            <a:lvl5pPr indent="0" lvl="4"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5pPr>
            <a:lvl6pPr indent="0" lvl="5"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6pPr>
            <a:lvl7pPr indent="0" lvl="6"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7pPr>
            <a:lvl8pPr indent="0" lvl="7"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8pPr>
            <a:lvl9pPr indent="0" lvl="8" marL="0" marR="0" rtl="0" algn="l">
              <a:lnSpc>
                <a:spcPct val="100000"/>
              </a:lnSpc>
              <a:spcBef>
                <a:spcPts val="0"/>
              </a:spcBef>
              <a:spcAft>
                <a:spcPts val="0"/>
              </a:spcAft>
              <a:buClr>
                <a:schemeClr val="accent1"/>
              </a:buClr>
              <a:buFont typeface="Arial"/>
              <a:buNone/>
              <a:defRPr b="0" i="0" sz="1400" u="none" cap="none" strike="noStrike">
                <a:solidFill>
                  <a:schemeClr val="accen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599" cy="613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ld Standard TT"/>
              <a:buNone/>
              <a:defRPr b="0" i="0" sz="3000" u="none" cap="none" strike="noStrike">
                <a:solidFill>
                  <a:schemeClr val="dk1"/>
                </a:solidFill>
                <a:latin typeface="Old Standard TT"/>
                <a:ea typeface="Old Standard TT"/>
                <a:cs typeface="Old Standard TT"/>
                <a:sym typeface="Old Standard TT"/>
              </a:defRPr>
            </a:lvl1pPr>
            <a:lvl2pPr indent="0" lvl="1">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2pPr>
            <a:lvl3pPr indent="0" lvl="2">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3pPr>
            <a:lvl4pPr indent="0" lvl="3">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4pPr>
            <a:lvl5pPr indent="0" lvl="4">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5pPr>
            <a:lvl6pPr indent="0" lvl="5">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6pPr>
            <a:lvl7pPr indent="0" lvl="6">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7pPr>
            <a:lvl8pPr indent="0" lvl="7">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8pPr>
            <a:lvl9pPr indent="0" lvl="8">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9pPr>
          </a:lstStyle>
          <a:p/>
        </p:txBody>
      </p:sp>
      <p:sp>
        <p:nvSpPr>
          <p:cNvPr id="31" name="Google Shape;31;p6"/>
          <p:cNvSpPr txBox="1"/>
          <p:nvPr>
            <p:ph idx="1" type="body"/>
          </p:nvPr>
        </p:nvSpPr>
        <p:spPr>
          <a:xfrm>
            <a:off x="311700" y="1171675"/>
            <a:ext cx="3999899" cy="3397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1pPr>
            <a:lvl2pPr indent="-228600" lvl="1" marL="9144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2pPr>
            <a:lvl3pPr indent="-228600" lvl="2" marL="13716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3pPr>
            <a:lvl4pPr indent="-228600" lvl="3" marL="18288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4pPr>
            <a:lvl5pPr indent="-228600" lvl="4" marL="22860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5pPr>
            <a:lvl6pPr indent="-228600" lvl="5" marL="27432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6pPr>
            <a:lvl7pPr indent="-228600" lvl="6" marL="32004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7pPr>
            <a:lvl8pPr indent="-228600" lvl="7" marL="36576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8pPr>
            <a:lvl9pPr indent="-228600" lvl="8" marL="4114800" marR="0" rtl="0" algn="l">
              <a:lnSpc>
                <a:spcPct val="115000"/>
              </a:lnSpc>
              <a:spcBef>
                <a:spcPts val="1600"/>
              </a:spcBef>
              <a:spcAft>
                <a:spcPts val="160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9pPr>
          </a:lstStyle>
          <a:p/>
        </p:txBody>
      </p:sp>
      <p:sp>
        <p:nvSpPr>
          <p:cNvPr id="32" name="Google Shape;32;p6"/>
          <p:cNvSpPr txBox="1"/>
          <p:nvPr>
            <p:ph idx="2" type="body"/>
          </p:nvPr>
        </p:nvSpPr>
        <p:spPr>
          <a:xfrm>
            <a:off x="4832400" y="1171675"/>
            <a:ext cx="3999899" cy="3397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1pPr>
            <a:lvl2pPr indent="-228600" lvl="1" marL="9144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2pPr>
            <a:lvl3pPr indent="-228600" lvl="2" marL="13716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3pPr>
            <a:lvl4pPr indent="-228600" lvl="3" marL="18288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4pPr>
            <a:lvl5pPr indent="-228600" lvl="4" marL="22860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5pPr>
            <a:lvl6pPr indent="-228600" lvl="5" marL="27432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6pPr>
            <a:lvl7pPr indent="-228600" lvl="6" marL="32004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7pPr>
            <a:lvl8pPr indent="-228600" lvl="7" marL="36576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8pPr>
            <a:lvl9pPr indent="-228600" lvl="8" marL="4114800" marR="0" rtl="0" algn="l">
              <a:lnSpc>
                <a:spcPct val="115000"/>
              </a:lnSpc>
              <a:spcBef>
                <a:spcPts val="1600"/>
              </a:spcBef>
              <a:spcAft>
                <a:spcPts val="160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9pPr>
          </a:lstStyle>
          <a:p/>
        </p:txBody>
      </p:sp>
      <p:sp>
        <p:nvSpPr>
          <p:cNvPr id="33" name="Google Shape;33;p6"/>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4" name="Shape 34"/>
        <p:cNvGrpSpPr/>
        <p:nvPr/>
      </p:nvGrpSpPr>
      <p:grpSpPr>
        <a:xfrm>
          <a:off x="0" y="0"/>
          <a:ext cx="0" cy="0"/>
          <a:chOff x="0" y="0"/>
          <a:chExt cx="0" cy="0"/>
        </a:xfrm>
      </p:grpSpPr>
      <p:sp>
        <p:nvSpPr>
          <p:cNvPr id="35" name="Google Shape;35;p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400"/>
              <a:buFont typeface="Old Standard TT"/>
              <a:buNone/>
              <a:defRPr b="0" i="0" sz="1800" u="none" cap="none" strike="noStrike">
                <a:solidFill>
                  <a:schemeClr val="dk1"/>
                </a:solidFill>
                <a:latin typeface="Old Standard TT"/>
                <a:ea typeface="Old Standard TT"/>
                <a:cs typeface="Old Standard TT"/>
                <a:sym typeface="Old Standard TT"/>
              </a:defRPr>
            </a:lvl1pPr>
            <a:lvl2pPr indent="-228600" lvl="1" marL="914400" marR="0" rtl="0" algn="l">
              <a:lnSpc>
                <a:spcPct val="115000"/>
              </a:lnSpc>
              <a:spcBef>
                <a:spcPts val="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2pPr>
            <a:lvl3pPr indent="-228600" lvl="2" marL="13716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3pPr>
            <a:lvl4pPr indent="-228600" lvl="3" marL="18288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4pPr>
            <a:lvl5pPr indent="-228600" lvl="4" marL="22860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5pPr>
            <a:lvl6pPr indent="-228600" lvl="5" marL="27432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6pPr>
            <a:lvl7pPr indent="-228600" lvl="6" marL="32004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7pPr>
            <a:lvl8pPr indent="-228600" lvl="7" marL="36576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8pPr>
            <a:lvl9pPr indent="-228600" lvl="8" marL="4114800" marR="0" rtl="0" algn="l">
              <a:lnSpc>
                <a:spcPct val="115000"/>
              </a:lnSpc>
              <a:spcBef>
                <a:spcPts val="1600"/>
              </a:spcBef>
              <a:spcAft>
                <a:spcPts val="160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9pPr>
          </a:lstStyle>
          <a:p/>
        </p:txBody>
      </p:sp>
      <p:sp>
        <p:nvSpPr>
          <p:cNvPr id="36" name="Google Shape;36;p7"/>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8"/>
          <p:cNvSpPr txBox="1"/>
          <p:nvPr>
            <p:ph type="title"/>
          </p:nvPr>
        </p:nvSpPr>
        <p:spPr>
          <a:xfrm>
            <a:off x="311700" y="445025"/>
            <a:ext cx="8520599" cy="613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ld Standard TT"/>
              <a:buNone/>
              <a:defRPr b="0" i="0" sz="3000" u="none" cap="none" strike="noStrike">
                <a:solidFill>
                  <a:schemeClr val="dk1"/>
                </a:solidFill>
                <a:latin typeface="Old Standard TT"/>
                <a:ea typeface="Old Standard TT"/>
                <a:cs typeface="Old Standard TT"/>
                <a:sym typeface="Old Standard TT"/>
              </a:defRPr>
            </a:lvl1pPr>
            <a:lvl2pPr indent="0" lvl="1">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2pPr>
            <a:lvl3pPr indent="0" lvl="2">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3pPr>
            <a:lvl4pPr indent="0" lvl="3">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4pPr>
            <a:lvl5pPr indent="0" lvl="4">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5pPr>
            <a:lvl6pPr indent="0" lvl="5">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6pPr>
            <a:lvl7pPr indent="0" lvl="6">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7pPr>
            <a:lvl8pPr indent="0" lvl="7">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8pPr>
            <a:lvl9pPr indent="0" lvl="8">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9pPr>
          </a:lstStyle>
          <a:p/>
        </p:txBody>
      </p:sp>
      <p:sp>
        <p:nvSpPr>
          <p:cNvPr id="40" name="Google Shape;40;p8"/>
          <p:cNvSpPr txBox="1"/>
          <p:nvPr>
            <p:ph idx="1" type="body"/>
          </p:nvPr>
        </p:nvSpPr>
        <p:spPr>
          <a:xfrm>
            <a:off x="311700" y="1171600"/>
            <a:ext cx="8520599" cy="3397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1"/>
              </a:buClr>
              <a:buSzPts val="1400"/>
              <a:buFont typeface="Old Standard TT"/>
              <a:buNone/>
              <a:defRPr b="0" i="0" sz="1800" u="none" cap="none" strike="noStrike">
                <a:solidFill>
                  <a:schemeClr val="dk1"/>
                </a:solidFill>
                <a:latin typeface="Old Standard TT"/>
                <a:ea typeface="Old Standard TT"/>
                <a:cs typeface="Old Standard TT"/>
                <a:sym typeface="Old Standard TT"/>
              </a:defRPr>
            </a:lvl1pPr>
            <a:lvl2pPr indent="-228600" lvl="1" marL="9144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2pPr>
            <a:lvl3pPr indent="-228600" lvl="2" marL="13716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3pPr>
            <a:lvl4pPr indent="-228600" lvl="3" marL="18288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4pPr>
            <a:lvl5pPr indent="-228600" lvl="4" marL="22860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5pPr>
            <a:lvl6pPr indent="-228600" lvl="5" marL="27432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6pPr>
            <a:lvl7pPr indent="-228600" lvl="6" marL="32004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7pPr>
            <a:lvl8pPr indent="-228600" lvl="7" marL="36576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8pPr>
            <a:lvl9pPr indent="-228600" lvl="8" marL="4114800" marR="0" rtl="0" algn="l">
              <a:lnSpc>
                <a:spcPct val="115000"/>
              </a:lnSpc>
              <a:spcBef>
                <a:spcPts val="1600"/>
              </a:spcBef>
              <a:spcAft>
                <a:spcPts val="160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9pPr>
          </a:lstStyle>
          <a:p/>
        </p:txBody>
      </p:sp>
      <p:sp>
        <p:nvSpPr>
          <p:cNvPr id="41" name="Google Shape;41;p8"/>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9"/>
          <p:cNvSpPr txBox="1"/>
          <p:nvPr>
            <p:ph type="title"/>
          </p:nvPr>
        </p:nvSpPr>
        <p:spPr>
          <a:xfrm>
            <a:off x="311700" y="445025"/>
            <a:ext cx="8520599" cy="613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ld Standard TT"/>
              <a:buNone/>
              <a:defRPr b="0" i="0" sz="3000" u="none" cap="none" strike="noStrike">
                <a:solidFill>
                  <a:schemeClr val="dk1"/>
                </a:solidFill>
                <a:latin typeface="Old Standard TT"/>
                <a:ea typeface="Old Standard TT"/>
                <a:cs typeface="Old Standard TT"/>
                <a:sym typeface="Old Standard TT"/>
              </a:defRPr>
            </a:lvl1pPr>
            <a:lvl2pPr indent="0" lvl="1">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2pPr>
            <a:lvl3pPr indent="0" lvl="2">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3pPr>
            <a:lvl4pPr indent="0" lvl="3">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4pPr>
            <a:lvl5pPr indent="0" lvl="4">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5pPr>
            <a:lvl6pPr indent="0" lvl="5">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6pPr>
            <a:lvl7pPr indent="0" lvl="6">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7pPr>
            <a:lvl8pPr indent="0" lvl="7">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8pPr>
            <a:lvl9pPr indent="0" lvl="8">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9pPr>
          </a:lstStyle>
          <a:p/>
        </p:txBody>
      </p:sp>
      <p:sp>
        <p:nvSpPr>
          <p:cNvPr id="44" name="Google Shape;44;p9"/>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5" name="Shape 45"/>
        <p:cNvGrpSpPr/>
        <p:nvPr/>
      </p:nvGrpSpPr>
      <p:grpSpPr>
        <a:xfrm>
          <a:off x="0" y="0"/>
          <a:ext cx="0" cy="0"/>
          <a:chOff x="0" y="0"/>
          <a:chExt cx="0" cy="0"/>
        </a:xfrm>
      </p:grpSpPr>
      <p:sp>
        <p:nvSpPr>
          <p:cNvPr id="46" name="Google Shape;46;p10"/>
          <p:cNvSpPr txBox="1"/>
          <p:nvPr>
            <p:ph type="title"/>
          </p:nvPr>
        </p:nvSpPr>
        <p:spPr>
          <a:xfrm>
            <a:off x="311700" y="555600"/>
            <a:ext cx="2807999" cy="755699"/>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ld Standard TT"/>
              <a:buNone/>
              <a:defRPr b="0" i="0" sz="2400" u="none" cap="none" strike="noStrike">
                <a:solidFill>
                  <a:schemeClr val="dk1"/>
                </a:solidFill>
                <a:latin typeface="Old Standard TT"/>
                <a:ea typeface="Old Standard TT"/>
                <a:cs typeface="Old Standard TT"/>
                <a:sym typeface="Old Standard TT"/>
              </a:defRPr>
            </a:lvl1pPr>
            <a:lvl2pPr indent="0" lvl="1">
              <a:spcBef>
                <a:spcPts val="0"/>
              </a:spcBef>
              <a:spcAft>
                <a:spcPts val="0"/>
              </a:spcAft>
              <a:buClr>
                <a:schemeClr val="dk1"/>
              </a:buClr>
              <a:buSzPts val="1400"/>
              <a:buFont typeface="Old Standard TT"/>
              <a:buNone/>
              <a:defRPr sz="2400">
                <a:solidFill>
                  <a:schemeClr val="dk1"/>
                </a:solidFill>
                <a:latin typeface="Old Standard TT"/>
                <a:ea typeface="Old Standard TT"/>
                <a:cs typeface="Old Standard TT"/>
                <a:sym typeface="Old Standard TT"/>
              </a:defRPr>
            </a:lvl2pPr>
            <a:lvl3pPr indent="0" lvl="2">
              <a:spcBef>
                <a:spcPts val="0"/>
              </a:spcBef>
              <a:spcAft>
                <a:spcPts val="0"/>
              </a:spcAft>
              <a:buClr>
                <a:schemeClr val="dk1"/>
              </a:buClr>
              <a:buSzPts val="1400"/>
              <a:buFont typeface="Old Standard TT"/>
              <a:buNone/>
              <a:defRPr sz="2400">
                <a:solidFill>
                  <a:schemeClr val="dk1"/>
                </a:solidFill>
                <a:latin typeface="Old Standard TT"/>
                <a:ea typeface="Old Standard TT"/>
                <a:cs typeface="Old Standard TT"/>
                <a:sym typeface="Old Standard TT"/>
              </a:defRPr>
            </a:lvl3pPr>
            <a:lvl4pPr indent="0" lvl="3">
              <a:spcBef>
                <a:spcPts val="0"/>
              </a:spcBef>
              <a:spcAft>
                <a:spcPts val="0"/>
              </a:spcAft>
              <a:buClr>
                <a:schemeClr val="dk1"/>
              </a:buClr>
              <a:buSzPts val="1400"/>
              <a:buFont typeface="Old Standard TT"/>
              <a:buNone/>
              <a:defRPr sz="2400">
                <a:solidFill>
                  <a:schemeClr val="dk1"/>
                </a:solidFill>
                <a:latin typeface="Old Standard TT"/>
                <a:ea typeface="Old Standard TT"/>
                <a:cs typeface="Old Standard TT"/>
                <a:sym typeface="Old Standard TT"/>
              </a:defRPr>
            </a:lvl4pPr>
            <a:lvl5pPr indent="0" lvl="4">
              <a:spcBef>
                <a:spcPts val="0"/>
              </a:spcBef>
              <a:spcAft>
                <a:spcPts val="0"/>
              </a:spcAft>
              <a:buClr>
                <a:schemeClr val="dk1"/>
              </a:buClr>
              <a:buSzPts val="1400"/>
              <a:buFont typeface="Old Standard TT"/>
              <a:buNone/>
              <a:defRPr sz="2400">
                <a:solidFill>
                  <a:schemeClr val="dk1"/>
                </a:solidFill>
                <a:latin typeface="Old Standard TT"/>
                <a:ea typeface="Old Standard TT"/>
                <a:cs typeface="Old Standard TT"/>
                <a:sym typeface="Old Standard TT"/>
              </a:defRPr>
            </a:lvl5pPr>
            <a:lvl6pPr indent="0" lvl="5">
              <a:spcBef>
                <a:spcPts val="0"/>
              </a:spcBef>
              <a:spcAft>
                <a:spcPts val="0"/>
              </a:spcAft>
              <a:buClr>
                <a:schemeClr val="dk1"/>
              </a:buClr>
              <a:buSzPts val="1400"/>
              <a:buFont typeface="Old Standard TT"/>
              <a:buNone/>
              <a:defRPr sz="2400">
                <a:solidFill>
                  <a:schemeClr val="dk1"/>
                </a:solidFill>
                <a:latin typeface="Old Standard TT"/>
                <a:ea typeface="Old Standard TT"/>
                <a:cs typeface="Old Standard TT"/>
                <a:sym typeface="Old Standard TT"/>
              </a:defRPr>
            </a:lvl6pPr>
            <a:lvl7pPr indent="0" lvl="6">
              <a:spcBef>
                <a:spcPts val="0"/>
              </a:spcBef>
              <a:spcAft>
                <a:spcPts val="0"/>
              </a:spcAft>
              <a:buClr>
                <a:schemeClr val="dk1"/>
              </a:buClr>
              <a:buSzPts val="1400"/>
              <a:buFont typeface="Old Standard TT"/>
              <a:buNone/>
              <a:defRPr sz="2400">
                <a:solidFill>
                  <a:schemeClr val="dk1"/>
                </a:solidFill>
                <a:latin typeface="Old Standard TT"/>
                <a:ea typeface="Old Standard TT"/>
                <a:cs typeface="Old Standard TT"/>
                <a:sym typeface="Old Standard TT"/>
              </a:defRPr>
            </a:lvl7pPr>
            <a:lvl8pPr indent="0" lvl="7">
              <a:spcBef>
                <a:spcPts val="0"/>
              </a:spcBef>
              <a:spcAft>
                <a:spcPts val="0"/>
              </a:spcAft>
              <a:buClr>
                <a:schemeClr val="dk1"/>
              </a:buClr>
              <a:buSzPts val="1400"/>
              <a:buFont typeface="Old Standard TT"/>
              <a:buNone/>
              <a:defRPr sz="2400">
                <a:solidFill>
                  <a:schemeClr val="dk1"/>
                </a:solidFill>
                <a:latin typeface="Old Standard TT"/>
                <a:ea typeface="Old Standard TT"/>
                <a:cs typeface="Old Standard TT"/>
                <a:sym typeface="Old Standard TT"/>
              </a:defRPr>
            </a:lvl8pPr>
            <a:lvl9pPr indent="0" lvl="8">
              <a:spcBef>
                <a:spcPts val="0"/>
              </a:spcBef>
              <a:spcAft>
                <a:spcPts val="0"/>
              </a:spcAft>
              <a:buClr>
                <a:schemeClr val="dk1"/>
              </a:buClr>
              <a:buSzPts val="1400"/>
              <a:buFont typeface="Old Standard TT"/>
              <a:buNone/>
              <a:defRPr sz="2400">
                <a:solidFill>
                  <a:schemeClr val="dk1"/>
                </a:solidFill>
                <a:latin typeface="Old Standard TT"/>
                <a:ea typeface="Old Standard TT"/>
                <a:cs typeface="Old Standard TT"/>
                <a:sym typeface="Old Standard TT"/>
              </a:defRPr>
            </a:lvl9pPr>
          </a:lstStyle>
          <a:p/>
        </p:txBody>
      </p:sp>
      <p:sp>
        <p:nvSpPr>
          <p:cNvPr id="47" name="Google Shape;47;p10"/>
          <p:cNvSpPr txBox="1"/>
          <p:nvPr>
            <p:ph idx="1" type="body"/>
          </p:nvPr>
        </p:nvSpPr>
        <p:spPr>
          <a:xfrm>
            <a:off x="311700" y="1389600"/>
            <a:ext cx="2807999" cy="3179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1pPr>
            <a:lvl2pPr indent="-228600" lvl="1" marL="9144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2pPr>
            <a:lvl3pPr indent="-228600" lvl="2" marL="13716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3pPr>
            <a:lvl4pPr indent="-228600" lvl="3" marL="18288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4pPr>
            <a:lvl5pPr indent="-228600" lvl="4" marL="22860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5pPr>
            <a:lvl6pPr indent="-228600" lvl="5" marL="27432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6pPr>
            <a:lvl7pPr indent="-228600" lvl="6" marL="32004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7pPr>
            <a:lvl8pPr indent="-228600" lvl="7" marL="3657600" marR="0" rtl="0" algn="l">
              <a:lnSpc>
                <a:spcPct val="115000"/>
              </a:lnSpc>
              <a:spcBef>
                <a:spcPts val="1600"/>
              </a:spcBef>
              <a:spcAft>
                <a:spcPts val="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8pPr>
            <a:lvl9pPr indent="-228600" lvl="8" marL="4114800" marR="0" rtl="0" algn="l">
              <a:lnSpc>
                <a:spcPct val="115000"/>
              </a:lnSpc>
              <a:spcBef>
                <a:spcPts val="1600"/>
              </a:spcBef>
              <a:spcAft>
                <a:spcPts val="1600"/>
              </a:spcAft>
              <a:buClr>
                <a:schemeClr val="dk1"/>
              </a:buClr>
              <a:buSzPts val="1400"/>
              <a:buFont typeface="Old Standard TT"/>
              <a:buNone/>
              <a:defRPr b="0" i="0" sz="1200" u="none" cap="none" strike="noStrike">
                <a:solidFill>
                  <a:schemeClr val="dk1"/>
                </a:solidFill>
                <a:latin typeface="Old Standard TT"/>
                <a:ea typeface="Old Standard TT"/>
                <a:cs typeface="Old Standard TT"/>
                <a:sym typeface="Old Standard TT"/>
              </a:defRPr>
            </a:lvl9pPr>
          </a:lstStyle>
          <a:p/>
        </p:txBody>
      </p:sp>
      <p:sp>
        <p:nvSpPr>
          <p:cNvPr id="48" name="Google Shape;48;p10"/>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599" cy="613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ld Standard TT"/>
              <a:buNone/>
              <a:defRPr b="0" i="0" sz="3000" u="none" cap="none" strike="noStrike">
                <a:solidFill>
                  <a:schemeClr val="dk1"/>
                </a:solidFill>
                <a:latin typeface="Old Standard TT"/>
                <a:ea typeface="Old Standard TT"/>
                <a:cs typeface="Old Standard TT"/>
                <a:sym typeface="Old Standard TT"/>
              </a:defRPr>
            </a:lvl1pPr>
            <a:lvl2pPr indent="0" lvl="1">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2pPr>
            <a:lvl3pPr indent="0" lvl="2">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3pPr>
            <a:lvl4pPr indent="0" lvl="3">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4pPr>
            <a:lvl5pPr indent="0" lvl="4">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5pPr>
            <a:lvl6pPr indent="0" lvl="5">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6pPr>
            <a:lvl7pPr indent="0" lvl="6">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7pPr>
            <a:lvl8pPr indent="0" lvl="7">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8pPr>
            <a:lvl9pPr indent="0" lvl="8">
              <a:spcBef>
                <a:spcPts val="0"/>
              </a:spcBef>
              <a:spcAft>
                <a:spcPts val="0"/>
              </a:spcAft>
              <a:buClr>
                <a:schemeClr val="dk1"/>
              </a:buClr>
              <a:buSzPts val="14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599" cy="3397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1"/>
              </a:buClr>
              <a:buSzPts val="1400"/>
              <a:buFont typeface="Old Standard TT"/>
              <a:buNone/>
              <a:defRPr b="0" i="0" sz="1800" u="none" cap="none" strike="noStrike">
                <a:solidFill>
                  <a:schemeClr val="dk1"/>
                </a:solidFill>
                <a:latin typeface="Old Standard TT"/>
                <a:ea typeface="Old Standard TT"/>
                <a:cs typeface="Old Standard TT"/>
                <a:sym typeface="Old Standard TT"/>
              </a:defRPr>
            </a:lvl1pPr>
            <a:lvl2pPr indent="-228600" lvl="1" marL="9144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2pPr>
            <a:lvl3pPr indent="-228600" lvl="2" marL="13716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3pPr>
            <a:lvl4pPr indent="-228600" lvl="3" marL="18288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4pPr>
            <a:lvl5pPr indent="-228600" lvl="4" marL="22860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5pPr>
            <a:lvl6pPr indent="-228600" lvl="5" marL="27432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6pPr>
            <a:lvl7pPr indent="-228600" lvl="6" marL="32004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7pPr>
            <a:lvl8pPr indent="-228600" lvl="7" marL="3657600" marR="0" rtl="0" algn="l">
              <a:lnSpc>
                <a:spcPct val="115000"/>
              </a:lnSpc>
              <a:spcBef>
                <a:spcPts val="1600"/>
              </a:spcBef>
              <a:spcAft>
                <a:spcPts val="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8pPr>
            <a:lvl9pPr indent="-228600" lvl="8" marL="4114800" marR="0" rtl="0" algn="l">
              <a:lnSpc>
                <a:spcPct val="115000"/>
              </a:lnSpc>
              <a:spcBef>
                <a:spcPts val="1600"/>
              </a:spcBef>
              <a:spcAft>
                <a:spcPts val="1600"/>
              </a:spcAft>
              <a:buClr>
                <a:schemeClr val="dk1"/>
              </a:buClr>
              <a:buSzPts val="1400"/>
              <a:buFont typeface="Old Standard TT"/>
              <a:buNone/>
              <a:defRPr b="0" i="0" sz="1400" u="none" cap="none" strike="noStrike">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7" y="4663216"/>
            <a:ext cx="548699"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Old Standard TT"/>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chemeClr val="dk1"/>
              </a:buClr>
              <a:buFont typeface="Old Standard TT"/>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chemeClr val="dk1"/>
              </a:buClr>
              <a:buFont typeface="Old Standard TT"/>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chemeClr val="dk1"/>
              </a:buClr>
              <a:buFont typeface="Old Standard TT"/>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chemeClr val="dk1"/>
              </a:buClr>
              <a:buFont typeface="Old Standard TT"/>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chemeClr val="dk1"/>
              </a:buClr>
              <a:buFont typeface="Old Standard TT"/>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chemeClr val="dk1"/>
              </a:buClr>
              <a:buFont typeface="Old Standard TT"/>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chemeClr val="dk1"/>
              </a:buClr>
              <a:buFont typeface="Old Standard TT"/>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chemeClr val="dk1"/>
              </a:buClr>
              <a:buFont typeface="Old Standard TT"/>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rPr b="0" i="0" lang="en" sz="4200" u="none" cap="none" strike="noStrike">
                <a:solidFill>
                  <a:schemeClr val="accent1"/>
                </a:solidFill>
                <a:latin typeface="Old Standard TT"/>
                <a:ea typeface="Old Standard TT"/>
                <a:cs typeface="Old Standard TT"/>
                <a:sym typeface="Old Standard TT"/>
              </a:rPr>
              <a:t>Video Matting</a:t>
            </a:r>
            <a:endParaRPr/>
          </a:p>
        </p:txBody>
      </p:sp>
      <p:sp>
        <p:nvSpPr>
          <p:cNvPr id="60" name="Google Shape;60;p13"/>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2"/>
              </a:buClr>
              <a:buFont typeface="Old Standard TT"/>
              <a:buNone/>
            </a:pPr>
            <a:r>
              <a:rPr b="0" i="0" lang="en" sz="2400" u="none" cap="none" strike="noStrike">
                <a:solidFill>
                  <a:schemeClr val="accent2"/>
                </a:solidFill>
                <a:latin typeface="Old Standard TT"/>
                <a:ea typeface="Old Standard TT"/>
                <a:cs typeface="Old Standard TT"/>
                <a:sym typeface="Old Standard TT"/>
              </a:rPr>
              <a:t>By Kinjal Hinsu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2"/>
              </a:buClr>
              <a:buFont typeface="Old Standard TT"/>
              <a:buNone/>
            </a:pPr>
            <a:r>
              <a:t/>
            </a:r>
            <a:endParaRPr b="0" i="0" sz="4200" u="none" cap="none" strike="noStrike">
              <a:solidFill>
                <a:schemeClr val="lt2"/>
              </a:solidFill>
              <a:latin typeface="Old Standard TT"/>
              <a:ea typeface="Old Standard TT"/>
              <a:cs typeface="Old Standard TT"/>
              <a:sym typeface="Old Standard TT"/>
            </a:endParaRPr>
          </a:p>
        </p:txBody>
      </p:sp>
      <p:sp>
        <p:nvSpPr>
          <p:cNvPr id="122" name="Google Shape;122;p22"/>
          <p:cNvSpPr txBox="1"/>
          <p:nvPr>
            <p:ph idx="1" type="subTitle"/>
          </p:nvPr>
        </p:nvSpPr>
        <p:spPr>
          <a:xfrm>
            <a:off x="265500" y="2769000"/>
            <a:ext cx="4045200" cy="134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Old Standard TT"/>
              <a:buNone/>
            </a:pPr>
            <a:r>
              <a:t/>
            </a:r>
            <a:endParaRPr b="0" i="0" sz="2100" u="none" cap="none" strike="noStrike">
              <a:solidFill>
                <a:schemeClr val="dk1"/>
              </a:solidFill>
              <a:latin typeface="Old Standard TT"/>
              <a:ea typeface="Old Standard TT"/>
              <a:cs typeface="Old Standard TT"/>
              <a:sym typeface="Old Standard TT"/>
            </a:endParaRPr>
          </a:p>
        </p:txBody>
      </p:sp>
      <p:sp>
        <p:nvSpPr>
          <p:cNvPr id="123" name="Google Shape;123;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228600" lvl="0" marL="457200" marR="0" rtl="0" algn="l">
              <a:lnSpc>
                <a:spcPct val="115000"/>
              </a:lnSpc>
              <a:spcBef>
                <a:spcPts val="0"/>
              </a:spcBef>
              <a:spcAft>
                <a:spcPts val="0"/>
              </a:spcAft>
              <a:buClr>
                <a:schemeClr val="accent1"/>
              </a:buClr>
              <a:buFont typeface="Old Standard TT"/>
              <a:buNone/>
            </a:pPr>
            <a:r>
              <a:rPr b="0" i="0" lang="en" sz="1800" u="none" cap="none" strike="noStrike">
                <a:solidFill>
                  <a:schemeClr val="accent1"/>
                </a:solidFill>
                <a:latin typeface="Old Standard TT"/>
                <a:ea typeface="Old Standard TT"/>
                <a:cs typeface="Old Standard TT"/>
                <a:sym typeface="Old Standard TT"/>
              </a:rPr>
              <a:t>Canny</a:t>
            </a:r>
            <a:endParaRPr/>
          </a:p>
          <a:p>
            <a:pPr indent="-228600" lvl="0" marL="457200" marR="0" rtl="0" algn="l">
              <a:lnSpc>
                <a:spcPct val="115000"/>
              </a:lnSpc>
              <a:spcBef>
                <a:spcPts val="1600"/>
              </a:spcBef>
              <a:spcAft>
                <a:spcPts val="0"/>
              </a:spcAft>
              <a:buClr>
                <a:schemeClr val="accent1"/>
              </a:buClr>
              <a:buFont typeface="Old Standard TT"/>
              <a:buNone/>
            </a:pPr>
            <a:r>
              <a:rPr b="0" i="0" lang="en" sz="1800" u="none" cap="none" strike="noStrike">
                <a:solidFill>
                  <a:schemeClr val="accent1"/>
                </a:solidFill>
                <a:latin typeface="Old Standard TT"/>
                <a:ea typeface="Old Standard TT"/>
                <a:cs typeface="Old Standard TT"/>
                <a:sym typeface="Old Standard TT"/>
              </a:rPr>
              <a:t>Dilate</a:t>
            </a:r>
            <a:endParaRPr/>
          </a:p>
          <a:p>
            <a:pPr indent="-228600" lvl="0" marL="457200" marR="0" rtl="0" algn="l">
              <a:lnSpc>
                <a:spcPct val="115000"/>
              </a:lnSpc>
              <a:spcBef>
                <a:spcPts val="1600"/>
              </a:spcBef>
              <a:spcAft>
                <a:spcPts val="0"/>
              </a:spcAft>
              <a:buClr>
                <a:schemeClr val="accent1"/>
              </a:buClr>
              <a:buFont typeface="Old Standard TT"/>
              <a:buNone/>
            </a:pPr>
            <a:r>
              <a:rPr b="0" i="0" lang="en" sz="1800" u="none" cap="none" strike="noStrike">
                <a:solidFill>
                  <a:schemeClr val="accent1"/>
                </a:solidFill>
                <a:latin typeface="Old Standard TT"/>
                <a:ea typeface="Old Standard TT"/>
                <a:cs typeface="Old Standard TT"/>
                <a:sym typeface="Old Standard TT"/>
              </a:rPr>
              <a:t>Floodfill</a:t>
            </a:r>
            <a:endParaRPr/>
          </a:p>
          <a:p>
            <a:pPr indent="-228600" lvl="0" marL="457200" marR="0" rtl="0" algn="l">
              <a:lnSpc>
                <a:spcPct val="115000"/>
              </a:lnSpc>
              <a:spcBef>
                <a:spcPts val="1600"/>
              </a:spcBef>
              <a:spcAft>
                <a:spcPts val="0"/>
              </a:spcAft>
              <a:buClr>
                <a:schemeClr val="accent1"/>
              </a:buClr>
              <a:buFont typeface="Old Standard TT"/>
              <a:buNone/>
            </a:pPr>
            <a:r>
              <a:rPr b="0" i="0" lang="en" sz="1800" u="none" cap="none" strike="noStrike">
                <a:solidFill>
                  <a:schemeClr val="accent1"/>
                </a:solidFill>
                <a:latin typeface="Old Standard TT"/>
                <a:ea typeface="Old Standard TT"/>
                <a:cs typeface="Old Standard TT"/>
                <a:sym typeface="Old Standard TT"/>
              </a:rPr>
              <a:t>Inverse the Floodfill</a:t>
            </a:r>
            <a:endParaRPr/>
          </a:p>
          <a:p>
            <a:pPr indent="-228600" lvl="0" marL="457200" marR="0" rtl="0" algn="l">
              <a:lnSpc>
                <a:spcPct val="115000"/>
              </a:lnSpc>
              <a:spcBef>
                <a:spcPts val="1600"/>
              </a:spcBef>
              <a:spcAft>
                <a:spcPts val="0"/>
              </a:spcAft>
              <a:buClr>
                <a:schemeClr val="accent1"/>
              </a:buClr>
              <a:buFont typeface="Old Standard TT"/>
              <a:buNone/>
            </a:pPr>
            <a:r>
              <a:rPr b="0" i="0" lang="en" sz="1800" u="none" cap="none" strike="noStrike">
                <a:solidFill>
                  <a:schemeClr val="accent1"/>
                </a:solidFill>
                <a:latin typeface="Old Standard TT"/>
                <a:ea typeface="Old Standard TT"/>
                <a:cs typeface="Old Standard TT"/>
                <a:sym typeface="Old Standard TT"/>
              </a:rPr>
              <a:t>Combine Dilate And Inverse_Floodfill</a:t>
            </a:r>
            <a:endParaRPr/>
          </a:p>
        </p:txBody>
      </p:sp>
      <p:pic>
        <p:nvPicPr>
          <p:cNvPr descr="practice2.PNG" id="124" name="Google Shape;124;p22"/>
          <p:cNvPicPr preferRelativeResize="0"/>
          <p:nvPr/>
        </p:nvPicPr>
        <p:blipFill rotWithShape="1">
          <a:blip r:embed="rId3">
            <a:alphaModFix/>
          </a:blip>
          <a:srcRect b="0" l="0" r="0" t="0"/>
          <a:stretch/>
        </p:blipFill>
        <p:spPr>
          <a:xfrm>
            <a:off x="88625" y="573775"/>
            <a:ext cx="4398950" cy="4079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Old Standard TT"/>
              <a:buNone/>
            </a:pPr>
            <a:r>
              <a:rPr b="0" i="0" lang="en" sz="3000" u="none" cap="none" strike="noStrike">
                <a:solidFill>
                  <a:schemeClr val="dk1"/>
                </a:solidFill>
                <a:latin typeface="Old Standard TT"/>
                <a:ea typeface="Old Standard TT"/>
                <a:cs typeface="Old Standard TT"/>
                <a:sym typeface="Old Standard TT"/>
              </a:rPr>
              <a:t>Matting</a:t>
            </a:r>
            <a:endParaRPr/>
          </a:p>
        </p:txBody>
      </p:sp>
      <p:sp>
        <p:nvSpPr>
          <p:cNvPr id="130" name="Google Shape;130;p23"/>
          <p:cNvSpPr txBox="1"/>
          <p:nvPr>
            <p:ph idx="1" type="body"/>
          </p:nvPr>
        </p:nvSpPr>
        <p:spPr>
          <a:xfrm>
            <a:off x="311700" y="1171675"/>
            <a:ext cx="8520600" cy="339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Old Standard TT"/>
              <a:buNone/>
            </a:pPr>
            <a:r>
              <a:rPr b="0" i="0" lang="en" sz="1600" u="none" cap="none" strike="noStrike">
                <a:solidFill>
                  <a:schemeClr val="dk1"/>
                </a:solidFill>
                <a:latin typeface="Old Standard TT"/>
                <a:ea typeface="Old Standard TT"/>
                <a:cs typeface="Old Standard TT"/>
                <a:sym typeface="Old Standard TT"/>
              </a:rPr>
              <a:t>Matting is the technique of estimating accurate foreground in images and video.</a:t>
            </a:r>
            <a:endParaRPr/>
          </a:p>
          <a:p>
            <a:pPr indent="0" lvl="0" marL="0" marR="0" rtl="0" algn="l">
              <a:lnSpc>
                <a:spcPct val="115000"/>
              </a:lnSpc>
              <a:spcBef>
                <a:spcPts val="1600"/>
              </a:spcBef>
              <a:spcAft>
                <a:spcPts val="0"/>
              </a:spcAft>
              <a:buClr>
                <a:schemeClr val="dk1"/>
              </a:buClr>
              <a:buFont typeface="Old Standard TT"/>
              <a:buNone/>
            </a:pPr>
            <a:r>
              <a:rPr b="0" i="0" lang="en" sz="1600" u="none" cap="none" strike="noStrike">
                <a:solidFill>
                  <a:schemeClr val="dk1"/>
                </a:solidFill>
                <a:latin typeface="Old Standard TT"/>
                <a:ea typeface="Old Standard TT"/>
                <a:cs typeface="Old Standard TT"/>
                <a:sym typeface="Old Standard TT"/>
              </a:rPr>
              <a:t>Accurately separating a foreground object from the background.</a:t>
            </a:r>
            <a:endParaRPr/>
          </a:p>
          <a:p>
            <a:pPr indent="0" lvl="0" marL="0" marR="0" rtl="0" algn="l">
              <a:lnSpc>
                <a:spcPct val="115000"/>
              </a:lnSpc>
              <a:spcBef>
                <a:spcPts val="1600"/>
              </a:spcBef>
              <a:spcAft>
                <a:spcPts val="0"/>
              </a:spcAft>
              <a:buClr>
                <a:schemeClr val="dk1"/>
              </a:buClr>
              <a:buFont typeface="Old Standard TT"/>
              <a:buNone/>
            </a:pPr>
            <a:r>
              <a:rPr b="0" i="0" lang="en" sz="1600" u="none" cap="none" strike="noStrike">
                <a:solidFill>
                  <a:schemeClr val="dk1"/>
                </a:solidFill>
                <a:latin typeface="Old Standard TT"/>
                <a:ea typeface="Old Standard TT"/>
                <a:cs typeface="Old Standard TT"/>
                <a:sym typeface="Old Standard TT"/>
              </a:rPr>
              <a:t>Foreground element is extracted from a background image by estimating a color and opacity for the foreground element at each pixel. The opacity value at each pixel is typically called its alpha, and the opacity image, taken as a whole, is referred to as the alpha matte or key. </a:t>
            </a:r>
            <a:endParaRPr/>
          </a:p>
          <a:p>
            <a:pPr indent="0" lvl="0" marL="0" marR="0" rtl="0" algn="l">
              <a:lnSpc>
                <a:spcPct val="115000"/>
              </a:lnSpc>
              <a:spcBef>
                <a:spcPts val="1600"/>
              </a:spcBef>
              <a:spcAft>
                <a:spcPts val="0"/>
              </a:spcAft>
              <a:buClr>
                <a:schemeClr val="dk1"/>
              </a:buClr>
              <a:buFont typeface="Old Standard TT"/>
              <a:buNone/>
            </a:pPr>
            <a:r>
              <a:rPr b="0" i="0" lang="en" sz="1600" u="none" cap="none" strike="noStrike">
                <a:solidFill>
                  <a:schemeClr val="dk1"/>
                </a:solidFill>
                <a:latin typeface="Old Standard TT"/>
                <a:ea typeface="Old Standard TT"/>
                <a:cs typeface="Old Standard TT"/>
                <a:sym typeface="Old Standard TT"/>
              </a:rPr>
              <a:t>The problem was first studied mathematically by Porter and Duff in 1984. They introduced alpha channel as the basis for linear interpolation when rendering foreground over arbitrary background.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idx="1" type="body"/>
          </p:nvPr>
        </p:nvSpPr>
        <p:spPr>
          <a:xfrm>
            <a:off x="498650" y="273225"/>
            <a:ext cx="8060100" cy="429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Old Standard TT"/>
              <a:buNone/>
            </a:pPr>
            <a:r>
              <a:t/>
            </a:r>
            <a:endParaRPr b="0" i="0" sz="1600" u="none" cap="none" strike="noStrike">
              <a:solidFill>
                <a:schemeClr val="dk1"/>
              </a:solidFill>
              <a:latin typeface="Old Standard TT"/>
              <a:ea typeface="Old Standard TT"/>
              <a:cs typeface="Old Standard TT"/>
              <a:sym typeface="Old Standard TT"/>
            </a:endParaRPr>
          </a:p>
          <a:p>
            <a:pPr indent="0" lvl="0" marL="0" marR="0" rtl="0" algn="l">
              <a:lnSpc>
                <a:spcPct val="115000"/>
              </a:lnSpc>
              <a:spcBef>
                <a:spcPts val="1600"/>
              </a:spcBef>
              <a:spcAft>
                <a:spcPts val="0"/>
              </a:spcAft>
              <a:buClr>
                <a:schemeClr val="dk1"/>
              </a:buClr>
              <a:buFont typeface="Old Standard TT"/>
              <a:buNone/>
            </a:pPr>
            <a:r>
              <a:rPr b="0" i="0" lang="en" sz="1600" u="none" cap="none" strike="noStrike">
                <a:solidFill>
                  <a:schemeClr val="dk1"/>
                </a:solidFill>
                <a:latin typeface="Old Standard TT"/>
                <a:ea typeface="Old Standard TT"/>
                <a:cs typeface="Old Standard TT"/>
                <a:sym typeface="Old Standard TT"/>
              </a:rPr>
              <a:t>Mathematically, the observed image is modeled as: </a:t>
            </a:r>
            <a:endParaRPr/>
          </a:p>
          <a:p>
            <a:pPr indent="0" lvl="0" marL="0" marR="0" rtl="0" algn="ctr">
              <a:lnSpc>
                <a:spcPct val="115000"/>
              </a:lnSpc>
              <a:spcBef>
                <a:spcPts val="1600"/>
              </a:spcBef>
              <a:spcAft>
                <a:spcPts val="0"/>
              </a:spcAft>
              <a:buClr>
                <a:schemeClr val="dk1"/>
              </a:buClr>
              <a:buFont typeface="Old Standard TT"/>
              <a:buNone/>
            </a:pPr>
            <a:r>
              <a:rPr b="0" i="0" lang="en" sz="1600" u="none" cap="none" strike="noStrike">
                <a:solidFill>
                  <a:schemeClr val="dk1"/>
                </a:solidFill>
                <a:latin typeface="Old Standard TT"/>
                <a:ea typeface="Old Standard TT"/>
                <a:cs typeface="Old Standard TT"/>
                <a:sym typeface="Old Standard TT"/>
              </a:rPr>
              <a:t>I= αF+ (1 −α)B </a:t>
            </a:r>
            <a:endParaRPr/>
          </a:p>
          <a:p>
            <a:pPr indent="0" lvl="0" marL="0" marR="0" rtl="0" algn="l">
              <a:lnSpc>
                <a:spcPct val="115000"/>
              </a:lnSpc>
              <a:spcBef>
                <a:spcPts val="1600"/>
              </a:spcBef>
              <a:spcAft>
                <a:spcPts val="0"/>
              </a:spcAft>
              <a:buClr>
                <a:schemeClr val="dk1"/>
              </a:buClr>
              <a:buFont typeface="Old Standard TT"/>
              <a:buNone/>
            </a:pPr>
            <a:r>
              <a:rPr b="0" i="0" lang="en" sz="1600" u="none" cap="none" strike="noStrike">
                <a:solidFill>
                  <a:schemeClr val="dk1"/>
                </a:solidFill>
                <a:latin typeface="Old Standard TT"/>
                <a:ea typeface="Old Standard TT"/>
                <a:cs typeface="Old Standard TT"/>
                <a:sym typeface="Old Standard TT"/>
              </a:rPr>
              <a:t>Where: I is the observed image α is the alpha matte F and B represent the foreground and background images respectively. The alpha matte can take any value in [0,1]. </a:t>
            </a:r>
            <a:endParaRPr/>
          </a:p>
          <a:p>
            <a:pPr indent="0" lvl="0" marL="0" marR="0" rtl="0" algn="l">
              <a:lnSpc>
                <a:spcPct val="115000"/>
              </a:lnSpc>
              <a:spcBef>
                <a:spcPts val="1600"/>
              </a:spcBef>
              <a:spcAft>
                <a:spcPts val="0"/>
              </a:spcAft>
              <a:buClr>
                <a:schemeClr val="dk1"/>
              </a:buClr>
              <a:buFont typeface="Old Standard TT"/>
              <a:buNone/>
            </a:pPr>
            <a:r>
              <a:rPr b="0" i="0" lang="en" sz="1600" u="none" cap="none" strike="noStrike">
                <a:solidFill>
                  <a:schemeClr val="dk1"/>
                </a:solidFill>
                <a:latin typeface="Old Standard TT"/>
                <a:ea typeface="Old Standard TT"/>
                <a:cs typeface="Old Standard TT"/>
                <a:sym typeface="Old Standard TT"/>
              </a:rPr>
              <a:t>So the problem lies is in estimating these values in the images and video frames i.e. estimating the foreground, background and mixed pixels, where 7 unknown variables need to be determined from 3 known variables.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rPr b="0" i="0" lang="en" sz="6000" u="none" cap="none" strike="noStrike">
                <a:solidFill>
                  <a:schemeClr val="accent1"/>
                </a:solidFill>
                <a:latin typeface="Old Standard TT"/>
                <a:ea typeface="Old Standard TT"/>
                <a:cs typeface="Old Standard TT"/>
                <a:sym typeface="Old Standard TT"/>
              </a:rPr>
              <a:t>Video Matting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484975" y="95625"/>
            <a:ext cx="8497200" cy="372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Old Standard TT"/>
              <a:buNone/>
            </a:pPr>
            <a:r>
              <a:rPr b="0" i="0" lang="en" sz="2400" u="none" cap="none" strike="noStrike">
                <a:solidFill>
                  <a:schemeClr val="dk1"/>
                </a:solidFill>
                <a:latin typeface="Old Standard TT"/>
                <a:ea typeface="Old Standard TT"/>
                <a:cs typeface="Old Standard TT"/>
                <a:sym typeface="Old Standard TT"/>
              </a:rPr>
              <a:t>VIDEO MATTING is the technique of pulling a matte from a video sequence of a dynamic foreground element against a natural background. Video Matting to some extent requires the techniques used for Image matting but is generally much harder to implement. </a:t>
            </a:r>
            <a:endParaRPr/>
          </a:p>
        </p:txBody>
      </p:sp>
      <p:pic>
        <p:nvPicPr>
          <p:cNvPr id="146" name="Google Shape;146;p26"/>
          <p:cNvPicPr preferRelativeResize="0"/>
          <p:nvPr/>
        </p:nvPicPr>
        <p:blipFill rotWithShape="1">
          <a:blip r:embed="rId3">
            <a:alphaModFix/>
          </a:blip>
          <a:srcRect b="0" l="0" r="0" t="0"/>
          <a:stretch/>
        </p:blipFill>
        <p:spPr>
          <a:xfrm>
            <a:off x="2923524" y="2131175"/>
            <a:ext cx="3169449" cy="271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2"/>
              </a:buClr>
              <a:buFont typeface="Old Standard TT"/>
              <a:buNone/>
            </a:pPr>
            <a:r>
              <a:rPr b="0" i="0" lang="en" sz="4200" u="none" cap="none" strike="noStrike">
                <a:solidFill>
                  <a:schemeClr val="lt2"/>
                </a:solidFill>
                <a:latin typeface="Old Standard TT"/>
                <a:ea typeface="Old Standard TT"/>
                <a:cs typeface="Old Standard TT"/>
                <a:sym typeface="Old Standard TT"/>
              </a:rPr>
              <a:t>Challenges in Video Matting: </a:t>
            </a:r>
            <a:endParaRPr/>
          </a:p>
        </p:txBody>
      </p:sp>
      <p:sp>
        <p:nvSpPr>
          <p:cNvPr id="152" name="Google Shape;152;p27"/>
          <p:cNvSpPr txBox="1"/>
          <p:nvPr>
            <p:ph idx="2" type="body"/>
          </p:nvPr>
        </p:nvSpPr>
        <p:spPr>
          <a:xfrm>
            <a:off x="4932650" y="419400"/>
            <a:ext cx="3837000" cy="3695100"/>
          </a:xfrm>
          <a:prstGeom prst="rect">
            <a:avLst/>
          </a:prstGeom>
          <a:noFill/>
          <a:ln>
            <a:noFill/>
          </a:ln>
        </p:spPr>
        <p:txBody>
          <a:bodyPr anchorCtr="0" anchor="ctr" bIns="91425" lIns="91425" spcFirstLastPara="1" rIns="91425" wrap="square" tIns="91425">
            <a:noAutofit/>
          </a:bodyPr>
          <a:lstStyle/>
          <a:p>
            <a:pPr indent="-228600" lvl="0" marL="457200" marR="0" rtl="0" algn="l">
              <a:lnSpc>
                <a:spcPct val="115000"/>
              </a:lnSpc>
              <a:spcBef>
                <a:spcPts val="0"/>
              </a:spcBef>
              <a:spcAft>
                <a:spcPts val="0"/>
              </a:spcAft>
              <a:buClr>
                <a:schemeClr val="accent1"/>
              </a:buClr>
              <a:buFont typeface="Old Standard TT"/>
              <a:buNone/>
            </a:pPr>
            <a:r>
              <a:rPr b="0" i="0" lang="en" sz="1800" u="none" cap="none" strike="noStrike">
                <a:solidFill>
                  <a:schemeClr val="accent1"/>
                </a:solidFill>
                <a:latin typeface="Old Standard TT"/>
                <a:ea typeface="Old Standard TT"/>
                <a:cs typeface="Old Standard TT"/>
                <a:sym typeface="Old Standard TT"/>
              </a:rPr>
              <a:t>Large Data Set</a:t>
            </a:r>
            <a:endParaRPr/>
          </a:p>
          <a:p>
            <a:pPr indent="-228600" lvl="0" marL="457200" marR="0" rtl="0" algn="l">
              <a:lnSpc>
                <a:spcPct val="115000"/>
              </a:lnSpc>
              <a:spcBef>
                <a:spcPts val="1600"/>
              </a:spcBef>
              <a:spcAft>
                <a:spcPts val="0"/>
              </a:spcAft>
              <a:buClr>
                <a:schemeClr val="accent1"/>
              </a:buClr>
              <a:buFont typeface="Old Standard TT"/>
              <a:buNone/>
            </a:pPr>
            <a:r>
              <a:rPr b="0" i="0" lang="en" sz="1800" u="none" cap="none" strike="noStrike">
                <a:solidFill>
                  <a:schemeClr val="accent1"/>
                </a:solidFill>
                <a:latin typeface="Old Standard TT"/>
                <a:ea typeface="Old Standard TT"/>
                <a:cs typeface="Old Standard TT"/>
                <a:sym typeface="Old Standard TT"/>
              </a:rPr>
              <a:t>Temporal Coherence</a:t>
            </a:r>
            <a:endParaRPr/>
          </a:p>
          <a:p>
            <a:pPr indent="-228600" lvl="0" marL="457200" marR="0" rtl="0" algn="l">
              <a:lnSpc>
                <a:spcPct val="115000"/>
              </a:lnSpc>
              <a:spcBef>
                <a:spcPts val="1600"/>
              </a:spcBef>
              <a:spcAft>
                <a:spcPts val="0"/>
              </a:spcAft>
              <a:buClr>
                <a:schemeClr val="accent1"/>
              </a:buClr>
              <a:buFont typeface="Old Standard TT"/>
              <a:buNone/>
            </a:pPr>
            <a:r>
              <a:rPr b="0" i="0" lang="en" sz="1800" u="none" cap="none" strike="noStrike">
                <a:solidFill>
                  <a:schemeClr val="accent1"/>
                </a:solidFill>
                <a:latin typeface="Old Standard TT"/>
                <a:ea typeface="Old Standard TT"/>
                <a:cs typeface="Old Standard TT"/>
                <a:sym typeface="Old Standard TT"/>
              </a:rPr>
              <a:t>Fast motion vs Low temporal resolution</a:t>
            </a:r>
            <a:endParaRPr/>
          </a:p>
        </p:txBody>
      </p:sp>
      <p:pic>
        <p:nvPicPr>
          <p:cNvPr id="153" name="Google Shape;153;p27"/>
          <p:cNvPicPr preferRelativeResize="0"/>
          <p:nvPr/>
        </p:nvPicPr>
        <p:blipFill rotWithShape="1">
          <a:blip r:embed="rId3">
            <a:alphaModFix/>
          </a:blip>
          <a:srcRect b="0" l="0" r="0" t="0"/>
          <a:stretch/>
        </p:blipFill>
        <p:spPr>
          <a:xfrm>
            <a:off x="5004048" y="4011910"/>
            <a:ext cx="933450" cy="895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 name="Shape 157"/>
        <p:cNvGrpSpPr/>
        <p:nvPr/>
      </p:nvGrpSpPr>
      <p:grpSpPr>
        <a:xfrm>
          <a:off x="0" y="0"/>
          <a:ext cx="0" cy="0"/>
          <a:chOff x="0" y="0"/>
          <a:chExt cx="0" cy="0"/>
        </a:xfrm>
      </p:grpSpPr>
      <p:sp>
        <p:nvSpPr>
          <p:cNvPr id="158" name="Google Shape;158;p28"/>
          <p:cNvSpPr txBox="1"/>
          <p:nvPr/>
        </p:nvSpPr>
        <p:spPr>
          <a:xfrm>
            <a:off x="573775" y="560125"/>
            <a:ext cx="4672200" cy="409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0" i="0" lang="en" sz="3000" u="none" cap="none" strike="noStrike">
                <a:solidFill>
                  <a:srgbClr val="000000"/>
                </a:solidFill>
                <a:latin typeface="Arial"/>
                <a:ea typeface="Arial"/>
                <a:cs typeface="Arial"/>
                <a:sym typeface="Arial"/>
              </a:rPr>
              <a:t>What is trimap?</a:t>
            </a:r>
            <a:r>
              <a:rPr b="0" i="0" lang="en" sz="18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rPr b="0" i="0" lang="en" sz="1800" u="none" cap="none" strike="noStrike">
                <a:solidFill>
                  <a:srgbClr val="000000"/>
                </a:solidFill>
                <a:latin typeface="Arial"/>
                <a:ea typeface="Arial"/>
                <a:cs typeface="Arial"/>
                <a:sym typeface="Arial"/>
              </a:rPr>
              <a:t>Trimap is in fact is a three level pixel map which contains three types of pixels, definitely foreground, definitely background and unknown pixels. The unknown pixels are those which lie in the region separating the foreground and background objects. The trimap may be manually specified by the user or produced by binary segmentation approaches.</a:t>
            </a:r>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3F3F3"/>
              </a:solidFill>
              <a:latin typeface="Arial"/>
              <a:ea typeface="Arial"/>
              <a:cs typeface="Arial"/>
              <a:sym typeface="Arial"/>
            </a:endParaRPr>
          </a:p>
        </p:txBody>
      </p:sp>
      <p:pic>
        <p:nvPicPr>
          <p:cNvPr id="159" name="Google Shape;159;p28"/>
          <p:cNvPicPr preferRelativeResize="0"/>
          <p:nvPr/>
        </p:nvPicPr>
        <p:blipFill rotWithShape="1">
          <a:blip r:embed="rId3">
            <a:alphaModFix/>
          </a:blip>
          <a:srcRect b="0" l="0" r="0" t="0"/>
          <a:stretch/>
        </p:blipFill>
        <p:spPr>
          <a:xfrm>
            <a:off x="5553350" y="1580000"/>
            <a:ext cx="2684000" cy="1944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nvSpPr>
        <p:spPr>
          <a:xfrm>
            <a:off x="519150" y="307375"/>
            <a:ext cx="6769200" cy="58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3F3F3"/>
              </a:buClr>
              <a:buFont typeface="Arial"/>
              <a:buNone/>
            </a:pPr>
            <a:r>
              <a:rPr b="0" i="0" lang="en" sz="3000" u="none" cap="none" strike="noStrike">
                <a:solidFill>
                  <a:srgbClr val="F3F3F3"/>
                </a:solidFill>
                <a:latin typeface="Arial"/>
                <a:ea typeface="Arial"/>
                <a:cs typeface="Arial"/>
                <a:sym typeface="Arial"/>
              </a:rPr>
              <a:t> Trimap Generation Techniques  </a:t>
            </a:r>
            <a:endParaRPr/>
          </a:p>
        </p:txBody>
      </p:sp>
      <p:sp>
        <p:nvSpPr>
          <p:cNvPr id="165" name="Google Shape;165;p29"/>
          <p:cNvSpPr txBox="1"/>
          <p:nvPr/>
        </p:nvSpPr>
        <p:spPr>
          <a:xfrm>
            <a:off x="573775" y="1010975"/>
            <a:ext cx="8053500" cy="240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3F3F3"/>
              </a:buClr>
              <a:buFont typeface="Arial"/>
              <a:buNone/>
            </a:pPr>
            <a:r>
              <a:rPr b="1" i="0" lang="en" sz="2400" u="none" cap="none" strike="noStrike">
                <a:solidFill>
                  <a:srgbClr val="F3F3F3"/>
                </a:solidFill>
                <a:latin typeface="Arial"/>
                <a:ea typeface="Arial"/>
                <a:cs typeface="Arial"/>
                <a:sym typeface="Arial"/>
              </a:rPr>
              <a:t>Manually Generated Trimap :</a:t>
            </a:r>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3F3F3"/>
              </a:solidFill>
              <a:latin typeface="Arial"/>
              <a:ea typeface="Arial"/>
              <a:cs typeface="Arial"/>
              <a:sym typeface="Arial"/>
            </a:endParaRPr>
          </a:p>
          <a:p>
            <a:pPr indent="-342900" lvl="0" marL="457200" marR="0" rtl="0" algn="l">
              <a:lnSpc>
                <a:spcPct val="100000"/>
              </a:lnSpc>
              <a:spcBef>
                <a:spcPts val="0"/>
              </a:spcBef>
              <a:spcAft>
                <a:spcPts val="0"/>
              </a:spcAft>
              <a:buClr>
                <a:srgbClr val="F3F3F3"/>
              </a:buClr>
              <a:buSzPts val="1800"/>
              <a:buFont typeface="Arial"/>
              <a:buAutoNum type="arabicPeriod"/>
            </a:pPr>
            <a:r>
              <a:rPr b="0" i="0" lang="en" sz="1800" u="none" cap="none" strike="noStrike">
                <a:solidFill>
                  <a:srgbClr val="F3F3F3"/>
                </a:solidFill>
                <a:latin typeface="Arial"/>
                <a:ea typeface="Arial"/>
                <a:cs typeface="Arial"/>
                <a:sym typeface="Arial"/>
              </a:rPr>
              <a:t>Scribbling on Foreground-Background, Grabcut will detect likely foreground-background and result in binary image, differentiating respectively. </a:t>
            </a:r>
            <a:endParaRPr/>
          </a:p>
          <a:p>
            <a:pPr indent="0" lvl="0" marL="0" marR="0" rtl="0" algn="l">
              <a:lnSpc>
                <a:spcPct val="100000"/>
              </a:lnSpc>
              <a:spcBef>
                <a:spcPts val="0"/>
              </a:spcBef>
              <a:spcAft>
                <a:spcPts val="0"/>
              </a:spcAft>
              <a:buClr>
                <a:srgbClr val="F3F3F3"/>
              </a:buClr>
              <a:buFont typeface="Arial"/>
              <a:buNone/>
            </a:pPr>
            <a:r>
              <a:rPr b="0" i="0" lang="en" sz="1800" u="none" cap="none" strike="noStrike">
                <a:solidFill>
                  <a:srgbClr val="F3F3F3"/>
                </a:solidFill>
                <a:latin typeface="Arial"/>
                <a:ea typeface="Arial"/>
                <a:cs typeface="Arial"/>
                <a:sym typeface="Arial"/>
              </a:rPr>
              <a:t>	Using Dilation-Erosion, we will get unknown region.</a:t>
            </a:r>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F3F3F3"/>
              </a:buClr>
              <a:buFont typeface="Arial"/>
              <a:buNone/>
            </a:pPr>
            <a:r>
              <a:rPr b="0" i="0" lang="en" sz="1800" u="none" cap="none" strike="noStrike">
                <a:solidFill>
                  <a:srgbClr val="F3F3F3"/>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3F3F3"/>
              </a:solidFill>
              <a:latin typeface="Arial"/>
              <a:ea typeface="Arial"/>
              <a:cs typeface="Arial"/>
              <a:sym typeface="Arial"/>
            </a:endParaRPr>
          </a:p>
        </p:txBody>
      </p:sp>
      <p:sp>
        <p:nvSpPr>
          <p:cNvPr id="166" name="Google Shape;166;p29"/>
          <p:cNvSpPr txBox="1"/>
          <p:nvPr/>
        </p:nvSpPr>
        <p:spPr>
          <a:xfrm>
            <a:off x="1031425" y="3299350"/>
            <a:ext cx="5833500" cy="34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9"/>
          <p:cNvPicPr preferRelativeResize="0"/>
          <p:nvPr/>
        </p:nvPicPr>
        <p:blipFill rotWithShape="1">
          <a:blip r:embed="rId3">
            <a:alphaModFix/>
          </a:blip>
          <a:srcRect b="0" l="0" r="0" t="0"/>
          <a:stretch/>
        </p:blipFill>
        <p:spPr>
          <a:xfrm>
            <a:off x="1529375" y="2968175"/>
            <a:ext cx="2443925" cy="2008225"/>
          </a:xfrm>
          <a:prstGeom prst="rect">
            <a:avLst/>
          </a:prstGeom>
          <a:noFill/>
          <a:ln>
            <a:noFill/>
          </a:ln>
        </p:spPr>
      </p:pic>
      <p:pic>
        <p:nvPicPr>
          <p:cNvPr id="168" name="Google Shape;168;p29"/>
          <p:cNvPicPr preferRelativeResize="0"/>
          <p:nvPr/>
        </p:nvPicPr>
        <p:blipFill rotWithShape="1">
          <a:blip r:embed="rId4">
            <a:alphaModFix/>
          </a:blip>
          <a:srcRect b="0" l="0" r="0" t="0"/>
          <a:stretch/>
        </p:blipFill>
        <p:spPr>
          <a:xfrm>
            <a:off x="4303325" y="2968175"/>
            <a:ext cx="2643449" cy="2008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nvSpPr>
        <p:spPr>
          <a:xfrm>
            <a:off x="525975" y="662550"/>
            <a:ext cx="7431900" cy="7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3F3F3"/>
              </a:buClr>
              <a:buFont typeface="Arial"/>
              <a:buNone/>
            </a:pPr>
            <a:r>
              <a:rPr b="0" i="0" lang="en" sz="1800" u="none" cap="none" strike="noStrike">
                <a:solidFill>
                  <a:srgbClr val="F3F3F3"/>
                </a:solidFill>
                <a:latin typeface="Arial"/>
                <a:ea typeface="Arial"/>
                <a:cs typeface="Arial"/>
                <a:sym typeface="Arial"/>
              </a:rPr>
              <a:t>2.</a:t>
            </a:r>
            <a:r>
              <a:rPr b="0" i="0" lang="en" sz="1800" u="none" cap="none" strike="noStrike">
                <a:solidFill>
                  <a:srgbClr val="000000"/>
                </a:solidFill>
                <a:latin typeface="Arial"/>
                <a:ea typeface="Arial"/>
                <a:cs typeface="Arial"/>
                <a:sym typeface="Arial"/>
              </a:rPr>
              <a:t>  </a:t>
            </a:r>
            <a:r>
              <a:rPr b="0" i="0" lang="en" sz="1800" u="none" cap="none" strike="noStrike">
                <a:solidFill>
                  <a:srgbClr val="F3F3F3"/>
                </a:solidFill>
                <a:latin typeface="Arial"/>
                <a:ea typeface="Arial"/>
                <a:cs typeface="Arial"/>
                <a:sym typeface="Arial"/>
              </a:rPr>
              <a:t>Marking closed foreground and unknown region and combining both</a:t>
            </a:r>
            <a:endParaRPr/>
          </a:p>
          <a:p>
            <a:pPr indent="0" lvl="0" marL="0" marR="0" rtl="0" algn="l">
              <a:lnSpc>
                <a:spcPct val="100000"/>
              </a:lnSpc>
              <a:spcBef>
                <a:spcPts val="0"/>
              </a:spcBef>
              <a:spcAft>
                <a:spcPts val="0"/>
              </a:spcAft>
              <a:buClr>
                <a:srgbClr val="F3F3F3"/>
              </a:buClr>
              <a:buFont typeface="Arial"/>
              <a:buNone/>
            </a:pPr>
            <a:r>
              <a:rPr b="0" i="0" lang="en" sz="1800" u="none" cap="none" strike="noStrike">
                <a:solidFill>
                  <a:srgbClr val="F3F3F3"/>
                </a:solidFill>
                <a:latin typeface="Arial"/>
                <a:ea typeface="Arial"/>
                <a:cs typeface="Arial"/>
                <a:sym typeface="Arial"/>
              </a:rPr>
              <a:t>     markers, assuming that remaining part is background.</a:t>
            </a:r>
            <a:endParaRPr/>
          </a:p>
          <a:p>
            <a:pPr indent="0" lvl="0" marL="0" marR="0" rtl="0" algn="l">
              <a:lnSpc>
                <a:spcPct val="100000"/>
              </a:lnSpc>
              <a:spcBef>
                <a:spcPts val="0"/>
              </a:spcBef>
              <a:spcAft>
                <a:spcPts val="0"/>
              </a:spcAft>
              <a:buClr>
                <a:srgbClr val="F3F3F3"/>
              </a:buClr>
              <a:buFont typeface="Arial"/>
              <a:buNone/>
            </a:pPr>
            <a:r>
              <a:rPr b="0" i="0" lang="en" sz="1800" u="none" cap="none" strike="noStrike">
                <a:solidFill>
                  <a:srgbClr val="F3F3F3"/>
                </a:solidFill>
                <a:latin typeface="Arial"/>
                <a:ea typeface="Arial"/>
                <a:cs typeface="Arial"/>
                <a:sym typeface="Arial"/>
              </a:rPr>
              <a:t>   </a:t>
            </a:r>
            <a:endParaRPr/>
          </a:p>
        </p:txBody>
      </p:sp>
      <p:pic>
        <p:nvPicPr>
          <p:cNvPr id="174" name="Google Shape;174;p30"/>
          <p:cNvPicPr preferRelativeResize="0"/>
          <p:nvPr/>
        </p:nvPicPr>
        <p:blipFill rotWithShape="1">
          <a:blip r:embed="rId3">
            <a:alphaModFix/>
          </a:blip>
          <a:srcRect b="0" l="0" r="0" t="0"/>
          <a:stretch/>
        </p:blipFill>
        <p:spPr>
          <a:xfrm>
            <a:off x="985725" y="2107799"/>
            <a:ext cx="2790300" cy="2094899"/>
          </a:xfrm>
          <a:prstGeom prst="rect">
            <a:avLst/>
          </a:prstGeom>
          <a:noFill/>
          <a:ln>
            <a:noFill/>
          </a:ln>
        </p:spPr>
      </p:pic>
      <p:pic>
        <p:nvPicPr>
          <p:cNvPr id="175" name="Google Shape;175;p30"/>
          <p:cNvPicPr preferRelativeResize="0"/>
          <p:nvPr/>
        </p:nvPicPr>
        <p:blipFill rotWithShape="1">
          <a:blip r:embed="rId4">
            <a:alphaModFix/>
          </a:blip>
          <a:srcRect b="0" l="0" r="0" t="0"/>
          <a:stretch/>
        </p:blipFill>
        <p:spPr>
          <a:xfrm>
            <a:off x="5014525" y="2051175"/>
            <a:ext cx="3168625" cy="2208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449250" y="348350"/>
            <a:ext cx="4770822" cy="191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rPr b="1" i="0" lang="en" sz="2400" u="none" cap="none" strike="noStrike">
                <a:solidFill>
                  <a:schemeClr val="accent1"/>
                </a:solidFill>
                <a:latin typeface="Old Standard TT"/>
                <a:ea typeface="Old Standard TT"/>
                <a:cs typeface="Old Standard TT"/>
                <a:sym typeface="Old Standard TT"/>
              </a:rPr>
              <a:t>Automatically Generated Trimap:</a:t>
            </a:r>
            <a:endParaRPr/>
          </a:p>
          <a:p>
            <a:pPr indent="0" lvl="0" marL="0" marR="0" rtl="0" algn="l">
              <a:lnSpc>
                <a:spcPct val="100000"/>
              </a:lnSpc>
              <a:spcBef>
                <a:spcPts val="0"/>
              </a:spcBef>
              <a:spcAft>
                <a:spcPts val="0"/>
              </a:spcAft>
              <a:buClr>
                <a:schemeClr val="accent1"/>
              </a:buClr>
              <a:buFont typeface="Old Standard TT"/>
              <a:buNone/>
            </a:pPr>
            <a:r>
              <a:t/>
            </a:r>
            <a:endParaRPr b="0" i="0" sz="1800" u="none" cap="none" strike="noStrike">
              <a:solidFill>
                <a:schemeClr val="accent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accent1"/>
              </a:buClr>
              <a:buFont typeface="Old Standard TT"/>
              <a:buNone/>
            </a:pPr>
            <a:r>
              <a:rPr b="0" i="0" lang="en" sz="1800" u="none" cap="none" strike="noStrike">
                <a:solidFill>
                  <a:schemeClr val="accent1"/>
                </a:solidFill>
                <a:latin typeface="Old Standard TT"/>
                <a:ea typeface="Old Standard TT"/>
                <a:cs typeface="Old Standard TT"/>
                <a:sym typeface="Old Standard TT"/>
              </a:rPr>
              <a:t>Trimap production use iterative flood-filling procedure, limited by a simple edge detector.</a:t>
            </a:r>
            <a:endParaRPr/>
          </a:p>
          <a:p>
            <a:pPr indent="0" lvl="0" marL="0" marR="0" rtl="0" algn="l">
              <a:lnSpc>
                <a:spcPct val="100000"/>
              </a:lnSpc>
              <a:spcBef>
                <a:spcPts val="0"/>
              </a:spcBef>
              <a:spcAft>
                <a:spcPts val="0"/>
              </a:spcAft>
              <a:buClr>
                <a:schemeClr val="accent1"/>
              </a:buClr>
              <a:buFont typeface="Old Standard TT"/>
              <a:buNone/>
            </a:pPr>
            <a:r>
              <a:t/>
            </a:r>
            <a:endParaRPr b="0" i="0" sz="1800" u="none" cap="none" strike="noStrike">
              <a:solidFill>
                <a:schemeClr val="accent1"/>
              </a:solidFill>
              <a:latin typeface="Old Standard TT"/>
              <a:ea typeface="Old Standard TT"/>
              <a:cs typeface="Old Standard TT"/>
              <a:sym typeface="Old Standard TT"/>
            </a:endParaRPr>
          </a:p>
        </p:txBody>
      </p:sp>
      <p:pic>
        <p:nvPicPr>
          <p:cNvPr descr="C:\Users\KINJAL\Desktop\Capture.png" id="181" name="Google Shape;181;p31"/>
          <p:cNvPicPr preferRelativeResize="0"/>
          <p:nvPr/>
        </p:nvPicPr>
        <p:blipFill rotWithShape="1">
          <a:blip r:embed="rId3">
            <a:alphaModFix/>
          </a:blip>
          <a:srcRect b="0" l="0" r="0" t="0"/>
          <a:stretch/>
        </p:blipFill>
        <p:spPr>
          <a:xfrm>
            <a:off x="5652120" y="699541"/>
            <a:ext cx="2837382" cy="4082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rPr b="0" i="0" lang="en" sz="6000" u="none" cap="none" strike="noStrike">
                <a:solidFill>
                  <a:schemeClr val="accent1"/>
                </a:solidFill>
                <a:latin typeface="Old Standard TT"/>
                <a:ea typeface="Old Standard TT"/>
                <a:cs typeface="Old Standard TT"/>
                <a:sym typeface="Old Standard TT"/>
              </a:rPr>
              <a:t>Aim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1418675" y="1089625"/>
            <a:ext cx="1781400" cy="5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rPr b="0" i="0" lang="en" sz="3600" u="none" cap="none" strike="noStrike">
                <a:solidFill>
                  <a:schemeClr val="accent1"/>
                </a:solidFill>
                <a:latin typeface="Old Standard TT"/>
                <a:ea typeface="Old Standard TT"/>
                <a:cs typeface="Old Standard TT"/>
                <a:sym typeface="Old Standard TT"/>
              </a:rPr>
              <a:t>Dilation</a:t>
            </a:r>
            <a:endParaRPr/>
          </a:p>
        </p:txBody>
      </p:sp>
      <p:pic>
        <p:nvPicPr>
          <p:cNvPr id="187" name="Google Shape;187;p32"/>
          <p:cNvPicPr preferRelativeResize="0"/>
          <p:nvPr/>
        </p:nvPicPr>
        <p:blipFill rotWithShape="1">
          <a:blip r:embed="rId3">
            <a:alphaModFix/>
          </a:blip>
          <a:srcRect b="0" l="0" r="0" t="0"/>
          <a:stretch/>
        </p:blipFill>
        <p:spPr>
          <a:xfrm>
            <a:off x="333000" y="3396325"/>
            <a:ext cx="1314450" cy="1057275"/>
          </a:xfrm>
          <a:prstGeom prst="rect">
            <a:avLst/>
          </a:prstGeom>
          <a:noFill/>
          <a:ln>
            <a:noFill/>
          </a:ln>
        </p:spPr>
      </p:pic>
      <p:pic>
        <p:nvPicPr>
          <p:cNvPr id="188" name="Google Shape;188;p32"/>
          <p:cNvPicPr preferRelativeResize="0"/>
          <p:nvPr/>
        </p:nvPicPr>
        <p:blipFill rotWithShape="1">
          <a:blip r:embed="rId4">
            <a:alphaModFix/>
          </a:blip>
          <a:srcRect b="0" l="0" r="0" t="0"/>
          <a:stretch/>
        </p:blipFill>
        <p:spPr>
          <a:xfrm>
            <a:off x="820850" y="1840100"/>
            <a:ext cx="3267075" cy="1695450"/>
          </a:xfrm>
          <a:prstGeom prst="rect">
            <a:avLst/>
          </a:prstGeom>
          <a:noFill/>
          <a:ln>
            <a:noFill/>
          </a:ln>
        </p:spPr>
      </p:pic>
      <p:sp>
        <p:nvSpPr>
          <p:cNvPr id="189" name="Google Shape;189;p32"/>
          <p:cNvSpPr txBox="1"/>
          <p:nvPr>
            <p:ph type="title"/>
          </p:nvPr>
        </p:nvSpPr>
        <p:spPr>
          <a:xfrm>
            <a:off x="6115475" y="1022850"/>
            <a:ext cx="1781400" cy="5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rPr b="0" i="0" lang="en" sz="3600" u="none" cap="none" strike="noStrike">
                <a:solidFill>
                  <a:schemeClr val="accent1"/>
                </a:solidFill>
                <a:latin typeface="Old Standard TT"/>
                <a:ea typeface="Old Standard TT"/>
                <a:cs typeface="Old Standard TT"/>
                <a:sym typeface="Old Standard TT"/>
              </a:rPr>
              <a:t>Erosion</a:t>
            </a:r>
            <a:endParaRPr/>
          </a:p>
        </p:txBody>
      </p:sp>
      <p:pic>
        <p:nvPicPr>
          <p:cNvPr id="190" name="Google Shape;190;p32"/>
          <p:cNvPicPr preferRelativeResize="0"/>
          <p:nvPr/>
        </p:nvPicPr>
        <p:blipFill rotWithShape="1">
          <a:blip r:embed="rId5">
            <a:alphaModFix/>
          </a:blip>
          <a:srcRect b="0" l="0" r="0" t="0"/>
          <a:stretch/>
        </p:blipFill>
        <p:spPr>
          <a:xfrm>
            <a:off x="5562725" y="1840100"/>
            <a:ext cx="2981325" cy="1657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Old Standard TT"/>
              <a:buNone/>
            </a:pPr>
            <a:r>
              <a:rPr b="0" i="0" lang="en" sz="3000" u="none" cap="none" strike="noStrike">
                <a:solidFill>
                  <a:schemeClr val="dk1"/>
                </a:solidFill>
                <a:latin typeface="Old Standard TT"/>
                <a:ea typeface="Old Standard TT"/>
                <a:cs typeface="Old Standard TT"/>
                <a:sym typeface="Old Standard TT"/>
              </a:rPr>
              <a:t>Matting Techniques</a:t>
            </a:r>
            <a:endParaRPr/>
          </a:p>
        </p:txBody>
      </p:sp>
      <p:sp>
        <p:nvSpPr>
          <p:cNvPr id="196" name="Google Shape;196;p33"/>
          <p:cNvSpPr txBox="1"/>
          <p:nvPr>
            <p:ph idx="1" type="body"/>
          </p:nvPr>
        </p:nvSpPr>
        <p:spPr>
          <a:xfrm>
            <a:off x="311700" y="1342500"/>
            <a:ext cx="8520600" cy="3801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Old Standard TT"/>
              <a:buNone/>
            </a:pPr>
            <a:r>
              <a:rPr b="1" i="0" lang="en" sz="1800" u="none" cap="none" strike="noStrike">
                <a:solidFill>
                  <a:schemeClr val="dk1"/>
                </a:solidFill>
                <a:latin typeface="Old Standard TT"/>
                <a:ea typeface="Old Standard TT"/>
                <a:cs typeface="Old Standard TT"/>
                <a:sym typeface="Old Standard TT"/>
              </a:rPr>
              <a:t>Bayesian Matting:</a:t>
            </a:r>
            <a:endParaRPr/>
          </a:p>
          <a:p>
            <a:pPr indent="-342900" lvl="0" marL="457200" marR="0" rtl="0" algn="l">
              <a:lnSpc>
                <a:spcPct val="115000"/>
              </a:lnSpc>
              <a:spcBef>
                <a:spcPts val="1600"/>
              </a:spcBef>
              <a:spcAft>
                <a:spcPts val="0"/>
              </a:spcAft>
              <a:buClr>
                <a:schemeClr val="dk1"/>
              </a:buClr>
              <a:buSzPts val="1800"/>
              <a:buFont typeface="Old Standard TT"/>
              <a:buAutoNum type="arabicPeriod"/>
            </a:pPr>
            <a:r>
              <a:rPr b="0" i="0" lang="en" sz="1800" u="none" cap="none" strike="noStrike">
                <a:solidFill>
                  <a:schemeClr val="dk1"/>
                </a:solidFill>
                <a:latin typeface="Old Standard TT"/>
                <a:ea typeface="Old Standard TT"/>
                <a:cs typeface="Old Standard TT"/>
                <a:sym typeface="Old Standard TT"/>
              </a:rPr>
              <a:t>Assume that our input image has already been segmented into three regions: “background,” “foreground,” and “unknown”.</a:t>
            </a:r>
            <a:endParaRPr/>
          </a:p>
          <a:p>
            <a:pPr indent="-342900" lvl="0" marL="457200" marR="0" rtl="0" algn="l">
              <a:lnSpc>
                <a:spcPct val="115000"/>
              </a:lnSpc>
              <a:spcBef>
                <a:spcPts val="1600"/>
              </a:spcBef>
              <a:spcAft>
                <a:spcPts val="0"/>
              </a:spcAft>
              <a:buClr>
                <a:schemeClr val="dk1"/>
              </a:buClr>
              <a:buSzPts val="1800"/>
              <a:buFont typeface="Old Standard TT"/>
              <a:buAutoNum type="arabicPeriod"/>
            </a:pPr>
            <a:r>
              <a:rPr b="0" i="0" lang="en" sz="1800" u="none" cap="none" strike="noStrike">
                <a:solidFill>
                  <a:schemeClr val="dk1"/>
                </a:solidFill>
                <a:latin typeface="Old Standard TT"/>
                <a:ea typeface="Old Standard TT"/>
                <a:cs typeface="Old Standard TT"/>
                <a:sym typeface="Old Standard TT"/>
              </a:rPr>
              <a:t>The goal of our algorithm, then, is to solve for the foreground color F, background color B, and opacity α given the observed color C for each pixel within the unknown region of the image. Since F, B, and C have three color channels each, we have a problem with three equations and seven unknowns.</a:t>
            </a:r>
            <a:endParaRPr/>
          </a:p>
          <a:p>
            <a:pPr indent="-342900" lvl="0" marL="457200" marR="0" rtl="0" algn="l">
              <a:lnSpc>
                <a:spcPct val="115000"/>
              </a:lnSpc>
              <a:spcBef>
                <a:spcPts val="1600"/>
              </a:spcBef>
              <a:spcAft>
                <a:spcPts val="0"/>
              </a:spcAft>
              <a:buClr>
                <a:schemeClr val="dk1"/>
              </a:buClr>
              <a:buSzPts val="1800"/>
              <a:buFont typeface="Old Standard TT"/>
              <a:buAutoNum type="arabicPeriod"/>
            </a:pPr>
            <a:r>
              <a:rPr b="0" i="0" lang="en" sz="1800" u="none" cap="none" strike="noStrike">
                <a:solidFill>
                  <a:schemeClr val="dk1"/>
                </a:solidFill>
                <a:latin typeface="Old Standard TT"/>
                <a:ea typeface="Old Standard TT"/>
                <a:cs typeface="Old Standard TT"/>
                <a:sym typeface="Old Standard TT"/>
              </a:rPr>
              <a:t>Building foreground and background probability distributions from a given neighborhood.</a:t>
            </a:r>
            <a:endParaRPr/>
          </a:p>
          <a:p>
            <a:pPr indent="0" lvl="0" marL="0" marR="0" rtl="0" algn="l">
              <a:lnSpc>
                <a:spcPct val="115000"/>
              </a:lnSpc>
              <a:spcBef>
                <a:spcPts val="1600"/>
              </a:spcBef>
              <a:spcAft>
                <a:spcPts val="0"/>
              </a:spcAft>
              <a:buClr>
                <a:schemeClr val="dk1"/>
              </a:buClr>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a:p>
            <a:pPr indent="0" lvl="0" marL="0" marR="0" rtl="0" algn="l">
              <a:lnSpc>
                <a:spcPct val="115000"/>
              </a:lnSpc>
              <a:spcBef>
                <a:spcPts val="1600"/>
              </a:spcBef>
              <a:spcAft>
                <a:spcPts val="0"/>
              </a:spcAft>
              <a:buClr>
                <a:schemeClr val="dk1"/>
              </a:buClr>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a:p>
            <a:pPr indent="0" lvl="0" marL="0" marR="0" rtl="0" algn="l">
              <a:lnSpc>
                <a:spcPct val="115000"/>
              </a:lnSpc>
              <a:spcBef>
                <a:spcPts val="1600"/>
              </a:spcBef>
              <a:spcAft>
                <a:spcPts val="0"/>
              </a:spcAft>
              <a:buClr>
                <a:schemeClr val="dk1"/>
              </a:buClr>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34"/>
          <p:cNvSpPr txBox="1"/>
          <p:nvPr>
            <p:ph idx="1" type="body"/>
          </p:nvPr>
        </p:nvSpPr>
        <p:spPr>
          <a:xfrm>
            <a:off x="0" y="4337475"/>
            <a:ext cx="9144000" cy="805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lt1"/>
                </a:solidFill>
                <a:latin typeface="Old Standard TT"/>
                <a:ea typeface="Old Standard TT"/>
                <a:cs typeface="Old Standard TT"/>
                <a:sym typeface="Old Standard TT"/>
              </a:rPr>
              <a:t>Summary of input images and results. Input images (top row. Input segmentation (middle row): conservative foreground (white), conservative background (black), and “unknown” (grey). Compositing results (bottom row): the results of compositing the foreground images and mattes extracted through our Bayesian matting algorithm over new background scenes</a:t>
            </a:r>
            <a:endParaRPr/>
          </a:p>
          <a:p>
            <a:pPr indent="0" lvl="0" marL="0" marR="0" rtl="0" algn="l">
              <a:lnSpc>
                <a:spcPct val="100000"/>
              </a:lnSpc>
              <a:spcBef>
                <a:spcPts val="0"/>
              </a:spcBef>
              <a:spcAft>
                <a:spcPts val="0"/>
              </a:spcAft>
              <a:buClr>
                <a:schemeClr val="dk1"/>
              </a:buClr>
              <a:buFont typeface="Old Standard TT"/>
              <a:buNone/>
            </a:pPr>
            <a:r>
              <a:t/>
            </a:r>
            <a:endParaRPr b="0" i="0" sz="1200" u="none" cap="none" strike="noStrike">
              <a:solidFill>
                <a:schemeClr val="lt1"/>
              </a:solidFill>
              <a:latin typeface="Old Standard TT"/>
              <a:ea typeface="Old Standard TT"/>
              <a:cs typeface="Old Standard TT"/>
              <a:sym typeface="Old Standard TT"/>
            </a:endParaRPr>
          </a:p>
        </p:txBody>
      </p:sp>
      <p:pic>
        <p:nvPicPr>
          <p:cNvPr id="202" name="Google Shape;202;p34"/>
          <p:cNvPicPr preferRelativeResize="0"/>
          <p:nvPr/>
        </p:nvPicPr>
        <p:blipFill rotWithShape="1">
          <a:blip r:embed="rId3">
            <a:alphaModFix/>
          </a:blip>
          <a:srcRect b="0" l="0" r="0" t="0"/>
          <a:stretch/>
        </p:blipFill>
        <p:spPr>
          <a:xfrm>
            <a:off x="0" y="0"/>
            <a:ext cx="9144000" cy="4337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442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Old Standard TT"/>
              <a:buNone/>
            </a:pPr>
            <a:r>
              <a:rPr b="1" i="0" lang="en" sz="1800" u="none" cap="none" strike="noStrike">
                <a:solidFill>
                  <a:schemeClr val="dk1"/>
                </a:solidFill>
                <a:latin typeface="Old Standard TT"/>
                <a:ea typeface="Old Standard TT"/>
                <a:cs typeface="Old Standard TT"/>
                <a:sym typeface="Old Standard TT"/>
              </a:rPr>
              <a:t>Real-Time Alpha Matting:</a:t>
            </a:r>
            <a:endParaRPr/>
          </a:p>
          <a:p>
            <a:pPr indent="0" lvl="0" marL="0" marR="0" rtl="0" algn="l">
              <a:lnSpc>
                <a:spcPct val="100000"/>
              </a:lnSpc>
              <a:spcBef>
                <a:spcPts val="0"/>
              </a:spcBef>
              <a:spcAft>
                <a:spcPts val="0"/>
              </a:spcAft>
              <a:buClr>
                <a:schemeClr val="dk1"/>
              </a:buClr>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Font typeface="Old Standard TT"/>
              <a:buNone/>
            </a:pPr>
            <a:r>
              <a:rPr b="0" i="0" lang="en" sz="1800" u="none" cap="none" strike="noStrike">
                <a:solidFill>
                  <a:schemeClr val="dk1"/>
                </a:solidFill>
                <a:latin typeface="Old Standard TT"/>
                <a:ea typeface="Old Standard TT"/>
                <a:cs typeface="Old Standard TT"/>
                <a:sym typeface="Old Standard TT"/>
              </a:rPr>
              <a:t>Our technique for real-time alpha matting is based on the fundamental observation that pixels in a small neighborhood often have highly similar values for their true (α,F,B) triplets.</a:t>
            </a:r>
            <a:endParaRPr/>
          </a:p>
          <a:p>
            <a:pPr indent="0" lvl="0" marL="0" marR="0" rtl="0" algn="l">
              <a:lnSpc>
                <a:spcPct val="100000"/>
              </a:lnSpc>
              <a:spcBef>
                <a:spcPts val="0"/>
              </a:spcBef>
              <a:spcAft>
                <a:spcPts val="0"/>
              </a:spcAft>
              <a:buClr>
                <a:schemeClr val="dk1"/>
              </a:buClr>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Font typeface="Old Standard TT"/>
              <a:buNone/>
            </a:pPr>
            <a:r>
              <a:rPr b="0" i="0" lang="en" sz="1800" u="none" cap="none" strike="noStrike">
                <a:solidFill>
                  <a:schemeClr val="dk1"/>
                </a:solidFill>
                <a:latin typeface="Old Standard TT"/>
                <a:ea typeface="Old Standard TT"/>
                <a:cs typeface="Old Standard TT"/>
                <a:sym typeface="Old Standard TT"/>
              </a:rPr>
              <a:t>Our technique takes as input an image I (or video sequence) and its corresponding</a:t>
            </a:r>
            <a:endParaRPr/>
          </a:p>
          <a:p>
            <a:pPr indent="0" lvl="0" marL="0" marR="0" rtl="0" algn="l">
              <a:lnSpc>
                <a:spcPct val="100000"/>
              </a:lnSpc>
              <a:spcBef>
                <a:spcPts val="0"/>
              </a:spcBef>
              <a:spcAft>
                <a:spcPts val="0"/>
              </a:spcAft>
              <a:buClr>
                <a:schemeClr val="dk1"/>
              </a:buClr>
              <a:buFont typeface="Old Standard TT"/>
              <a:buNone/>
            </a:pPr>
            <a:r>
              <a:rPr b="0" i="0" lang="en" sz="1800" u="none" cap="none" strike="noStrike">
                <a:solidFill>
                  <a:schemeClr val="dk1"/>
                </a:solidFill>
                <a:latin typeface="Old Standard TT"/>
                <a:ea typeface="Old Standard TT"/>
                <a:cs typeface="Old Standard TT"/>
                <a:sym typeface="Old Standard TT"/>
              </a:rPr>
              <a:t>trimap(s), and consists of the following steps:</a:t>
            </a:r>
            <a:endParaRPr/>
          </a:p>
          <a:p>
            <a:pPr indent="0" lvl="0" marL="0" marR="0" rtl="0" algn="l">
              <a:lnSpc>
                <a:spcPct val="100000"/>
              </a:lnSpc>
              <a:spcBef>
                <a:spcPts val="0"/>
              </a:spcBef>
              <a:spcAft>
                <a:spcPts val="0"/>
              </a:spcAft>
              <a:buClr>
                <a:schemeClr val="dk1"/>
              </a:buClr>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Font typeface="Old Standard TT"/>
              <a:buNone/>
            </a:pPr>
            <a:r>
              <a:rPr b="0" i="0" lang="en" sz="1800" u="none" cap="none" strike="noStrike">
                <a:solidFill>
                  <a:schemeClr val="dk1"/>
                </a:solidFill>
                <a:latin typeface="Old Standard TT"/>
                <a:ea typeface="Old Standard TT"/>
                <a:cs typeface="Old Standard TT"/>
                <a:sym typeface="Old Standard TT"/>
              </a:rPr>
              <a:t>1. </a:t>
            </a:r>
            <a:r>
              <a:rPr b="1" i="0" lang="en" sz="1800" u="none" cap="none" strike="noStrike">
                <a:solidFill>
                  <a:schemeClr val="dk1"/>
                </a:solidFill>
                <a:latin typeface="Old Standard TT"/>
                <a:ea typeface="Old Standard TT"/>
                <a:cs typeface="Old Standard TT"/>
                <a:sym typeface="Old Standard TT"/>
              </a:rPr>
              <a:t>Expansion of Known Regions:</a:t>
            </a:r>
            <a:r>
              <a:rPr b="0" i="0" lang="en" sz="1800" u="none" cap="none" strike="noStrike">
                <a:solidFill>
                  <a:schemeClr val="dk1"/>
                </a:solidFill>
                <a:latin typeface="Old Standard TT"/>
                <a:ea typeface="Old Standard TT"/>
                <a:cs typeface="Old Standard TT"/>
                <a:sym typeface="Old Standard TT"/>
              </a:rPr>
              <a:t> extrapolates “known foreground" and “known    background" regions of the trimap into the “unknown" regions;</a:t>
            </a:r>
            <a:endParaRPr/>
          </a:p>
          <a:p>
            <a:pPr indent="0" lvl="0" marL="0" marR="0" rtl="0" algn="l">
              <a:lnSpc>
                <a:spcPct val="100000"/>
              </a:lnSpc>
              <a:spcBef>
                <a:spcPts val="0"/>
              </a:spcBef>
              <a:spcAft>
                <a:spcPts val="0"/>
              </a:spcAft>
              <a:buClr>
                <a:schemeClr val="dk1"/>
              </a:buClr>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Font typeface="Old Standard TT"/>
              <a:buNone/>
            </a:pPr>
            <a:r>
              <a:rPr b="0" i="0" lang="en" sz="1800" u="none" cap="none" strike="noStrike">
                <a:solidFill>
                  <a:schemeClr val="dk1"/>
                </a:solidFill>
                <a:latin typeface="Old Standard TT"/>
                <a:ea typeface="Old Standard TT"/>
                <a:cs typeface="Old Standard TT"/>
                <a:sym typeface="Old Standard TT"/>
              </a:rPr>
              <a:t>2. </a:t>
            </a:r>
            <a:r>
              <a:rPr b="1" i="0" lang="en" sz="1800" u="none" cap="none" strike="noStrike">
                <a:solidFill>
                  <a:schemeClr val="dk1"/>
                </a:solidFill>
                <a:latin typeface="Old Standard TT"/>
                <a:ea typeface="Old Standard TT"/>
                <a:cs typeface="Old Standard TT"/>
                <a:sym typeface="Old Standard TT"/>
              </a:rPr>
              <a:t>Sample Selection and Matte Computation: </a:t>
            </a:r>
            <a:r>
              <a:rPr b="0" i="0" lang="en" sz="1800" u="none" cap="none" strike="noStrike">
                <a:solidFill>
                  <a:schemeClr val="dk1"/>
                </a:solidFill>
                <a:latin typeface="Old Standard TT"/>
                <a:ea typeface="Old Standard TT"/>
                <a:cs typeface="Old Standard TT"/>
                <a:sym typeface="Old Standard TT"/>
              </a:rPr>
              <a:t>tries to identify, for each pixel in the unknown regions, the best pair of foreground and background samples. It also computes an alpha matte from the obtained samples;</a:t>
            </a:r>
            <a:endParaRPr/>
          </a:p>
          <a:p>
            <a:pPr indent="0" lvl="0" marL="0" marR="0" rtl="0" algn="l">
              <a:lnSpc>
                <a:spcPct val="100000"/>
              </a:lnSpc>
              <a:spcBef>
                <a:spcPts val="0"/>
              </a:spcBef>
              <a:spcAft>
                <a:spcPts val="0"/>
              </a:spcAft>
              <a:buClr>
                <a:schemeClr val="dk1"/>
              </a:buClr>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6"/>
          <p:cNvSpPr txBox="1"/>
          <p:nvPr>
            <p:ph idx="1" type="body"/>
          </p:nvPr>
        </p:nvSpPr>
        <p:spPr>
          <a:xfrm>
            <a:off x="434750" y="348375"/>
            <a:ext cx="8561400" cy="428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1800" u="none" cap="none" strike="noStrike">
                <a:solidFill>
                  <a:schemeClr val="dk1"/>
                </a:solidFill>
                <a:latin typeface="Old Standard TT"/>
                <a:ea typeface="Old Standard TT"/>
                <a:cs typeface="Old Standard TT"/>
                <a:sym typeface="Old Standard TT"/>
              </a:rPr>
              <a:t>3. </a:t>
            </a:r>
            <a:r>
              <a:rPr b="1" i="0" lang="en" sz="1800" u="none" cap="none" strike="noStrike">
                <a:solidFill>
                  <a:schemeClr val="dk1"/>
                </a:solidFill>
                <a:latin typeface="Old Standard TT"/>
                <a:ea typeface="Old Standard TT"/>
                <a:cs typeface="Old Standard TT"/>
                <a:sym typeface="Old Standard TT"/>
              </a:rPr>
              <a:t>Local Smoothing:</a:t>
            </a:r>
            <a:r>
              <a:rPr b="0" i="0" lang="en" sz="1800" u="none" cap="none" strike="noStrike">
                <a:solidFill>
                  <a:schemeClr val="dk1"/>
                </a:solidFill>
                <a:latin typeface="Old Standard TT"/>
                <a:ea typeface="Old Standard TT"/>
                <a:cs typeface="Old Standard TT"/>
                <a:sym typeface="Old Standard TT"/>
              </a:rPr>
              <a:t> locally smooths the resulting matte while maintaining its distinct features.</a:t>
            </a:r>
            <a:endParaRPr/>
          </a:p>
          <a:p>
            <a:pPr indent="0" lvl="0" marL="0" marR="0" rtl="0" algn="l">
              <a:lnSpc>
                <a:spcPct val="115000"/>
              </a:lnSpc>
              <a:spcBef>
                <a:spcPts val="0"/>
              </a:spcBef>
              <a:spcAft>
                <a:spcPts val="0"/>
              </a:spcAft>
              <a:buClr>
                <a:schemeClr val="dk1"/>
              </a:buClr>
              <a:buFont typeface="Old Standard TT"/>
              <a:buNone/>
            </a:pPr>
            <a:r>
              <a:t/>
            </a:r>
            <a:endParaRPr b="0" i="0" sz="1400" u="none" cap="none" strike="noStrike">
              <a:solidFill>
                <a:schemeClr val="dk1"/>
              </a:solidFill>
              <a:latin typeface="Old Standard TT"/>
              <a:ea typeface="Old Standard TT"/>
              <a:cs typeface="Old Standard TT"/>
              <a:sym typeface="Old Standard TT"/>
            </a:endParaRPr>
          </a:p>
        </p:txBody>
      </p:sp>
      <p:pic>
        <p:nvPicPr>
          <p:cNvPr id="213" name="Google Shape;213;p36"/>
          <p:cNvPicPr preferRelativeResize="0"/>
          <p:nvPr/>
        </p:nvPicPr>
        <p:blipFill rotWithShape="1">
          <a:blip r:embed="rId3">
            <a:alphaModFix/>
          </a:blip>
          <a:srcRect b="0" l="0" r="0" t="0"/>
          <a:stretch/>
        </p:blipFill>
        <p:spPr>
          <a:xfrm>
            <a:off x="1029637" y="1377750"/>
            <a:ext cx="3095625" cy="1257300"/>
          </a:xfrm>
          <a:prstGeom prst="rect">
            <a:avLst/>
          </a:prstGeom>
          <a:noFill/>
          <a:ln>
            <a:noFill/>
          </a:ln>
        </p:spPr>
      </p:pic>
      <p:pic>
        <p:nvPicPr>
          <p:cNvPr id="214" name="Google Shape;214;p36"/>
          <p:cNvPicPr preferRelativeResize="0"/>
          <p:nvPr/>
        </p:nvPicPr>
        <p:blipFill rotWithShape="1">
          <a:blip r:embed="rId4">
            <a:alphaModFix/>
          </a:blip>
          <a:srcRect b="0" l="0" r="0" t="0"/>
          <a:stretch/>
        </p:blipFill>
        <p:spPr>
          <a:xfrm>
            <a:off x="4748200" y="1263675"/>
            <a:ext cx="3141250" cy="1357725"/>
          </a:xfrm>
          <a:prstGeom prst="rect">
            <a:avLst/>
          </a:prstGeom>
          <a:noFill/>
          <a:ln>
            <a:noFill/>
          </a:ln>
        </p:spPr>
      </p:pic>
      <p:sp>
        <p:nvSpPr>
          <p:cNvPr id="215" name="Google Shape;215;p36"/>
          <p:cNvSpPr txBox="1"/>
          <p:nvPr/>
        </p:nvSpPr>
        <p:spPr>
          <a:xfrm>
            <a:off x="1160100" y="2459025"/>
            <a:ext cx="2834700" cy="148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1200" u="none" cap="none" strike="noStrike">
                <a:solidFill>
                  <a:srgbClr val="000000"/>
                </a:solidFill>
                <a:latin typeface="Arial"/>
                <a:ea typeface="Arial"/>
                <a:cs typeface="Arial"/>
                <a:sym typeface="Arial"/>
              </a:rPr>
              <a:t>Some frames extracted from video sequences processed by our technique for real-time matte extraction. The images on top show the original frames, while the extracted mattes are shown at the bottom.</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6"/>
          <p:cNvSpPr txBox="1"/>
          <p:nvPr/>
        </p:nvSpPr>
        <p:spPr>
          <a:xfrm>
            <a:off x="5020550" y="2418025"/>
            <a:ext cx="2691300" cy="18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1200" u="none" cap="none" strike="noStrike">
                <a:solidFill>
                  <a:srgbClr val="000000"/>
                </a:solidFill>
                <a:latin typeface="Arial"/>
                <a:ea typeface="Arial"/>
                <a:cs typeface="Arial"/>
                <a:sym typeface="Arial"/>
              </a:rPr>
              <a:t>Use of our technique to interactively segment images by alpha matting. As the user scribbles over the image (left), a trimap is automatically updated. The resulting trimap and alpha matte computed from the set of scribbles on the left are shown on the center and right images.</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t/>
            </a:r>
            <a:endParaRPr b="0" i="0" sz="3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Old Standard TT"/>
              <a:buNone/>
            </a:pPr>
            <a:r>
              <a:rPr b="0" i="0" lang="en" sz="6000" u="none" cap="none" strike="noStrike">
                <a:solidFill>
                  <a:schemeClr val="lt1"/>
                </a:solidFill>
                <a:latin typeface="Old Standard TT"/>
                <a:ea typeface="Old Standard TT"/>
                <a:cs typeface="Old Standard TT"/>
                <a:sym typeface="Old Standard TT"/>
              </a:rPr>
              <a:t>Composite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5" name="Shape 225"/>
        <p:cNvGrpSpPr/>
        <p:nvPr/>
      </p:nvGrpSpPr>
      <p:grpSpPr>
        <a:xfrm>
          <a:off x="0" y="0"/>
          <a:ext cx="0" cy="0"/>
          <a:chOff x="0" y="0"/>
          <a:chExt cx="0" cy="0"/>
        </a:xfrm>
      </p:grpSpPr>
      <p:sp>
        <p:nvSpPr>
          <p:cNvPr id="226" name="Google Shape;226;p38"/>
          <p:cNvSpPr txBox="1"/>
          <p:nvPr/>
        </p:nvSpPr>
        <p:spPr>
          <a:xfrm>
            <a:off x="1031425" y="3299350"/>
            <a:ext cx="5833500" cy="34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8"/>
          <p:cNvSpPr txBox="1"/>
          <p:nvPr/>
        </p:nvSpPr>
        <p:spPr>
          <a:xfrm>
            <a:off x="621600" y="348375"/>
            <a:ext cx="5567100" cy="345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8"/>
          <p:cNvSpPr txBox="1"/>
          <p:nvPr/>
        </p:nvSpPr>
        <p:spPr>
          <a:xfrm>
            <a:off x="560125" y="286900"/>
            <a:ext cx="8142000" cy="465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Arial"/>
              <a:buNone/>
            </a:pPr>
            <a:r>
              <a:rPr b="0" i="0" lang="en" sz="1400" u="none" cap="none" strike="noStrike">
                <a:solidFill>
                  <a:schemeClr val="accent1"/>
                </a:solidFill>
                <a:latin typeface="Arial"/>
                <a:ea typeface="Arial"/>
                <a:cs typeface="Arial"/>
                <a:sym typeface="Arial"/>
              </a:rPr>
              <a:t>Compositing to get final image. We composite the extracted foreground images with a blank background to create a new image.</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 sz="1400" u="none" cap="none" strike="noStrike">
                <a:solidFill>
                  <a:schemeClr val="accent1"/>
                </a:solidFill>
                <a:latin typeface="Arial"/>
                <a:ea typeface="Arial"/>
                <a:cs typeface="Arial"/>
                <a:sym typeface="Arial"/>
              </a:rPr>
              <a:t>The basic operation as described earlier is 'alpha blending' or ‘alpha matting’, where an opacity value, 'α' is used to control the proportions of two input pixel values that end up a single output pixel.</a:t>
            </a:r>
            <a:endParaRPr/>
          </a:p>
          <a:p>
            <a:pPr indent="0" lvl="0" marL="0" marR="0" rtl="0" algn="l">
              <a:lnSpc>
                <a:spcPct val="100000"/>
              </a:lnSpc>
              <a:spcBef>
                <a:spcPts val="0"/>
              </a:spcBef>
              <a:spcAft>
                <a:spcPts val="0"/>
              </a:spcAft>
              <a:buClr>
                <a:schemeClr val="dk1"/>
              </a:buClr>
              <a:buFont typeface="Arial"/>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 sz="1400" u="none" cap="none" strike="noStrike">
                <a:solidFill>
                  <a:schemeClr val="accent1"/>
                </a:solidFill>
                <a:latin typeface="Arial"/>
                <a:ea typeface="Arial"/>
                <a:cs typeface="Arial"/>
                <a:sym typeface="Arial"/>
              </a:rPr>
              <a:t>Consider three pixels;</a:t>
            </a:r>
            <a:endParaRPr/>
          </a:p>
          <a:p>
            <a:pPr indent="0" lvl="0" marL="0" marR="0" rtl="0" algn="ctr">
              <a:lnSpc>
                <a:spcPct val="100000"/>
              </a:lnSpc>
              <a:spcBef>
                <a:spcPts val="0"/>
              </a:spcBef>
              <a:spcAft>
                <a:spcPts val="0"/>
              </a:spcAft>
              <a:buClr>
                <a:schemeClr val="dk1"/>
              </a:buClr>
              <a:buFont typeface="Arial"/>
              <a:buNone/>
            </a:pPr>
            <a:r>
              <a:rPr b="0" i="0" lang="en" sz="1400" u="none" cap="none" strike="noStrike">
                <a:solidFill>
                  <a:schemeClr val="accent1"/>
                </a:solidFill>
                <a:latin typeface="Arial"/>
                <a:ea typeface="Arial"/>
                <a:cs typeface="Arial"/>
                <a:sym typeface="Arial"/>
              </a:rPr>
              <a:t>a foreground pixel, f</a:t>
            </a:r>
            <a:endParaRPr/>
          </a:p>
          <a:p>
            <a:pPr indent="0" lvl="0" marL="0" marR="0" rtl="0" algn="ctr">
              <a:lnSpc>
                <a:spcPct val="100000"/>
              </a:lnSpc>
              <a:spcBef>
                <a:spcPts val="0"/>
              </a:spcBef>
              <a:spcAft>
                <a:spcPts val="0"/>
              </a:spcAft>
              <a:buClr>
                <a:schemeClr val="dk1"/>
              </a:buClr>
              <a:buFont typeface="Arial"/>
              <a:buNone/>
            </a:pPr>
            <a:r>
              <a:rPr b="0" i="0" lang="en" sz="1400" u="none" cap="none" strike="noStrike">
                <a:solidFill>
                  <a:schemeClr val="accent1"/>
                </a:solidFill>
                <a:latin typeface="Arial"/>
                <a:ea typeface="Arial"/>
                <a:cs typeface="Arial"/>
                <a:sym typeface="Arial"/>
              </a:rPr>
              <a:t>a background pixel, b</a:t>
            </a:r>
            <a:endParaRPr/>
          </a:p>
          <a:p>
            <a:pPr indent="0" lvl="0" marL="0" marR="0" rtl="0" algn="ctr">
              <a:lnSpc>
                <a:spcPct val="100000"/>
              </a:lnSpc>
              <a:spcBef>
                <a:spcPts val="0"/>
              </a:spcBef>
              <a:spcAft>
                <a:spcPts val="0"/>
              </a:spcAft>
              <a:buClr>
                <a:schemeClr val="dk1"/>
              </a:buClr>
              <a:buFont typeface="Arial"/>
              <a:buNone/>
            </a:pPr>
            <a:r>
              <a:rPr b="0" i="0" lang="en" sz="1400" u="none" cap="none" strike="noStrike">
                <a:solidFill>
                  <a:schemeClr val="accent1"/>
                </a:solidFill>
                <a:latin typeface="Arial"/>
                <a:ea typeface="Arial"/>
                <a:cs typeface="Arial"/>
                <a:sym typeface="Arial"/>
              </a:rPr>
              <a:t>a composited pixel, c</a:t>
            </a:r>
            <a:endParaRPr/>
          </a:p>
          <a:p>
            <a:pPr indent="0" lvl="0" marL="0" marR="0" rtl="0" algn="l">
              <a:lnSpc>
                <a:spcPct val="100000"/>
              </a:lnSpc>
              <a:spcBef>
                <a:spcPts val="0"/>
              </a:spcBef>
              <a:spcAft>
                <a:spcPts val="0"/>
              </a:spcAft>
              <a:buClr>
                <a:schemeClr val="dk1"/>
              </a:buClr>
              <a:buFont typeface="Arial"/>
              <a:buNone/>
            </a:pPr>
            <a:r>
              <a:rPr b="0" i="0" lang="en" sz="1400" u="none" cap="none" strike="noStrike">
                <a:solidFill>
                  <a:schemeClr val="accent1"/>
                </a:solidFill>
                <a:latin typeface="Arial"/>
                <a:ea typeface="Arial"/>
                <a:cs typeface="Arial"/>
                <a:sym typeface="Arial"/>
              </a:rPr>
              <a:t>and</a:t>
            </a:r>
            <a:endParaRPr/>
          </a:p>
          <a:p>
            <a:pPr indent="0" lvl="0" marL="0" marR="0" rtl="0" algn="l">
              <a:lnSpc>
                <a:spcPct val="100000"/>
              </a:lnSpc>
              <a:spcBef>
                <a:spcPts val="0"/>
              </a:spcBef>
              <a:spcAft>
                <a:spcPts val="0"/>
              </a:spcAft>
              <a:buClr>
                <a:schemeClr val="dk1"/>
              </a:buClr>
              <a:buFont typeface="Arial"/>
              <a:buNone/>
            </a:pPr>
            <a:r>
              <a:rPr b="0" i="0" lang="en" sz="1400" u="none" cap="none" strike="noStrike">
                <a:solidFill>
                  <a:schemeClr val="accent1"/>
                </a:solidFill>
                <a:latin typeface="Arial"/>
                <a:ea typeface="Arial"/>
                <a:cs typeface="Arial"/>
                <a:sym typeface="Arial"/>
              </a:rPr>
              <a:t>α, the opacity value of the foreground pixel. (α=1 for opaque foreground, α=0 for a completely transparent foreground). A monochrome raster image where the pixel values are to be interpreted as alpha values is known as the matte.</a:t>
            </a:r>
            <a:endParaRPr/>
          </a:p>
          <a:p>
            <a:pPr indent="0" lvl="0" marL="0" marR="0" rtl="0" algn="l">
              <a:lnSpc>
                <a:spcPct val="100000"/>
              </a:lnSpc>
              <a:spcBef>
                <a:spcPts val="0"/>
              </a:spcBef>
              <a:spcAft>
                <a:spcPts val="0"/>
              </a:spcAft>
              <a:buClr>
                <a:schemeClr val="dk1"/>
              </a:buClr>
              <a:buFont typeface="Arial"/>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Arial"/>
              <a:buNone/>
            </a:pPr>
            <a:r>
              <a:rPr b="0" i="0" lang="en" sz="1400" u="none" cap="none" strike="noStrike">
                <a:solidFill>
                  <a:schemeClr val="accent1"/>
                </a:solidFill>
                <a:latin typeface="Arial"/>
                <a:ea typeface="Arial"/>
                <a:cs typeface="Arial"/>
                <a:sym typeface="Arial"/>
              </a:rPr>
              <a:t>Then, considering all three colour channels, we have:</a:t>
            </a:r>
            <a:endParaRPr/>
          </a:p>
          <a:p>
            <a:pPr indent="0" lvl="0" marL="0" marR="0" rtl="0" algn="ctr">
              <a:lnSpc>
                <a:spcPct val="100000"/>
              </a:lnSpc>
              <a:spcBef>
                <a:spcPts val="0"/>
              </a:spcBef>
              <a:spcAft>
                <a:spcPts val="0"/>
              </a:spcAft>
              <a:buClr>
                <a:schemeClr val="accent1"/>
              </a:buClr>
              <a:buFont typeface="Times New Roman"/>
              <a:buNone/>
            </a:pPr>
            <a:r>
              <a:rPr b="0" i="0" lang="en" sz="1200" u="none" cap="none" strike="noStrike">
                <a:solidFill>
                  <a:schemeClr val="accent1"/>
                </a:solidFill>
                <a:latin typeface="Times New Roman"/>
                <a:ea typeface="Times New Roman"/>
                <a:cs typeface="Times New Roman"/>
                <a:sym typeface="Times New Roman"/>
              </a:rPr>
              <a:t>c</a:t>
            </a:r>
            <a:r>
              <a:rPr b="0" baseline="-25000" i="0" lang="en" sz="1200" u="none" cap="none" strike="noStrike">
                <a:solidFill>
                  <a:schemeClr val="accent1"/>
                </a:solidFill>
                <a:latin typeface="Times New Roman"/>
                <a:ea typeface="Times New Roman"/>
                <a:cs typeface="Times New Roman"/>
                <a:sym typeface="Times New Roman"/>
              </a:rPr>
              <a:t>r</a:t>
            </a:r>
            <a:r>
              <a:rPr b="0" i="0" lang="en" sz="1200" u="none" cap="none" strike="noStrike">
                <a:solidFill>
                  <a:schemeClr val="accent1"/>
                </a:solidFill>
                <a:latin typeface="Times New Roman"/>
                <a:ea typeface="Times New Roman"/>
                <a:cs typeface="Times New Roman"/>
                <a:sym typeface="Times New Roman"/>
              </a:rPr>
              <a:t> = αf</a:t>
            </a:r>
            <a:r>
              <a:rPr b="0" baseline="-25000" i="0" lang="en" sz="1200" u="none" cap="none" strike="noStrike">
                <a:solidFill>
                  <a:schemeClr val="accent1"/>
                </a:solidFill>
                <a:latin typeface="Times New Roman"/>
                <a:ea typeface="Times New Roman"/>
                <a:cs typeface="Times New Roman"/>
                <a:sym typeface="Times New Roman"/>
              </a:rPr>
              <a:t>r</a:t>
            </a:r>
            <a:r>
              <a:rPr b="0" i="0" lang="en" sz="1200" u="none" cap="none" strike="noStrike">
                <a:solidFill>
                  <a:schemeClr val="accent1"/>
                </a:solidFill>
                <a:latin typeface="Times New Roman"/>
                <a:ea typeface="Times New Roman"/>
                <a:cs typeface="Times New Roman"/>
                <a:sym typeface="Times New Roman"/>
              </a:rPr>
              <a:t> + (1 −α) b</a:t>
            </a:r>
            <a:r>
              <a:rPr b="0" baseline="-25000" i="0" lang="en" sz="1200" u="none" cap="none" strike="noStrike">
                <a:solidFill>
                  <a:schemeClr val="accent1"/>
                </a:solidFill>
                <a:latin typeface="Times New Roman"/>
                <a:ea typeface="Times New Roman"/>
                <a:cs typeface="Times New Roman"/>
                <a:sym typeface="Times New Roman"/>
              </a:rPr>
              <a:t>r</a:t>
            </a:r>
            <a:r>
              <a:rPr b="0" i="0" lang="en" sz="1200" u="none" cap="none" strike="noStrike">
                <a:solidFill>
                  <a:schemeClr val="accent1"/>
                </a:solidFill>
                <a:latin typeface="Times New Roman"/>
                <a:ea typeface="Times New Roman"/>
                <a:cs typeface="Times New Roman"/>
                <a:sym typeface="Times New Roman"/>
              </a:rPr>
              <a:t> </a:t>
            </a:r>
            <a:endParaRPr/>
          </a:p>
          <a:p>
            <a:pPr indent="0" lvl="0" marL="0" marR="0" rtl="0" algn="ctr">
              <a:lnSpc>
                <a:spcPct val="100000"/>
              </a:lnSpc>
              <a:spcBef>
                <a:spcPts val="0"/>
              </a:spcBef>
              <a:spcAft>
                <a:spcPts val="0"/>
              </a:spcAft>
              <a:buClr>
                <a:schemeClr val="accent1"/>
              </a:buClr>
              <a:buFont typeface="Times New Roman"/>
              <a:buNone/>
            </a:pPr>
            <a:r>
              <a:rPr b="0" i="0" lang="en" sz="1200" u="none" cap="none" strike="noStrike">
                <a:solidFill>
                  <a:schemeClr val="accent1"/>
                </a:solidFill>
                <a:latin typeface="Times New Roman"/>
                <a:ea typeface="Times New Roman"/>
                <a:cs typeface="Times New Roman"/>
                <a:sym typeface="Times New Roman"/>
              </a:rPr>
              <a:t>c</a:t>
            </a:r>
            <a:r>
              <a:rPr b="0" baseline="-25000" i="0" lang="en" sz="1200" u="none" cap="none" strike="noStrike">
                <a:solidFill>
                  <a:schemeClr val="accent1"/>
                </a:solidFill>
                <a:latin typeface="Times New Roman"/>
                <a:ea typeface="Times New Roman"/>
                <a:cs typeface="Times New Roman"/>
                <a:sym typeface="Times New Roman"/>
              </a:rPr>
              <a:t>g</a:t>
            </a:r>
            <a:r>
              <a:rPr b="0" i="0" lang="en" sz="1200" u="none" cap="none" strike="noStrike">
                <a:solidFill>
                  <a:schemeClr val="accent1"/>
                </a:solidFill>
                <a:latin typeface="Times New Roman"/>
                <a:ea typeface="Times New Roman"/>
                <a:cs typeface="Times New Roman"/>
                <a:sym typeface="Times New Roman"/>
              </a:rPr>
              <a:t> = αf</a:t>
            </a:r>
            <a:r>
              <a:rPr b="0" baseline="-25000" i="0" lang="en" sz="1200" u="none" cap="none" strike="noStrike">
                <a:solidFill>
                  <a:schemeClr val="accent1"/>
                </a:solidFill>
                <a:latin typeface="Times New Roman"/>
                <a:ea typeface="Times New Roman"/>
                <a:cs typeface="Times New Roman"/>
                <a:sym typeface="Times New Roman"/>
              </a:rPr>
              <a:t>g</a:t>
            </a:r>
            <a:r>
              <a:rPr b="0" i="0" lang="en" sz="1200" u="none" cap="none" strike="noStrike">
                <a:solidFill>
                  <a:schemeClr val="accent1"/>
                </a:solidFill>
                <a:latin typeface="Times New Roman"/>
                <a:ea typeface="Times New Roman"/>
                <a:cs typeface="Times New Roman"/>
                <a:sym typeface="Times New Roman"/>
              </a:rPr>
              <a:t> + (1 −α) b</a:t>
            </a:r>
            <a:r>
              <a:rPr b="0" baseline="-25000" i="0" lang="en" sz="1200" u="none" cap="none" strike="noStrike">
                <a:solidFill>
                  <a:schemeClr val="accent1"/>
                </a:solidFill>
                <a:latin typeface="Times New Roman"/>
                <a:ea typeface="Times New Roman"/>
                <a:cs typeface="Times New Roman"/>
                <a:sym typeface="Times New Roman"/>
              </a:rPr>
              <a:t>g</a:t>
            </a:r>
            <a:r>
              <a:rPr b="0" i="0" lang="en" sz="1200" u="none" cap="none" strike="noStrike">
                <a:solidFill>
                  <a:schemeClr val="accent1"/>
                </a:solidFill>
                <a:latin typeface="Times New Roman"/>
                <a:ea typeface="Times New Roman"/>
                <a:cs typeface="Times New Roman"/>
                <a:sym typeface="Times New Roman"/>
              </a:rPr>
              <a:t> </a:t>
            </a:r>
            <a:endParaRPr/>
          </a:p>
          <a:p>
            <a:pPr indent="0" lvl="0" marL="0" marR="0" rtl="0" algn="ctr">
              <a:lnSpc>
                <a:spcPct val="100000"/>
              </a:lnSpc>
              <a:spcBef>
                <a:spcPts val="0"/>
              </a:spcBef>
              <a:spcAft>
                <a:spcPts val="0"/>
              </a:spcAft>
              <a:buClr>
                <a:schemeClr val="accent1"/>
              </a:buClr>
              <a:buFont typeface="Times New Roman"/>
              <a:buNone/>
            </a:pPr>
            <a:r>
              <a:rPr b="0" i="0" lang="en" sz="1200" u="none" cap="none" strike="noStrike">
                <a:solidFill>
                  <a:schemeClr val="accent1"/>
                </a:solidFill>
                <a:latin typeface="Times New Roman"/>
                <a:ea typeface="Times New Roman"/>
                <a:cs typeface="Times New Roman"/>
                <a:sym typeface="Times New Roman"/>
              </a:rPr>
              <a:t>c</a:t>
            </a:r>
            <a:r>
              <a:rPr b="0" baseline="-25000" i="0" lang="en" sz="1200" u="none" cap="none" strike="noStrike">
                <a:solidFill>
                  <a:schemeClr val="accent1"/>
                </a:solidFill>
                <a:latin typeface="Times New Roman"/>
                <a:ea typeface="Times New Roman"/>
                <a:cs typeface="Times New Roman"/>
                <a:sym typeface="Times New Roman"/>
              </a:rPr>
              <a:t>b</a:t>
            </a:r>
            <a:r>
              <a:rPr b="0" i="0" lang="en" sz="1200" u="none" cap="none" strike="noStrike">
                <a:solidFill>
                  <a:schemeClr val="accent1"/>
                </a:solidFill>
                <a:latin typeface="Times New Roman"/>
                <a:ea typeface="Times New Roman"/>
                <a:cs typeface="Times New Roman"/>
                <a:sym typeface="Times New Roman"/>
              </a:rPr>
              <a:t> = αf</a:t>
            </a:r>
            <a:r>
              <a:rPr b="0" baseline="-25000" i="0" lang="en" sz="1200" u="none" cap="none" strike="noStrike">
                <a:solidFill>
                  <a:schemeClr val="accent1"/>
                </a:solidFill>
                <a:latin typeface="Times New Roman"/>
                <a:ea typeface="Times New Roman"/>
                <a:cs typeface="Times New Roman"/>
                <a:sym typeface="Times New Roman"/>
              </a:rPr>
              <a:t>b</a:t>
            </a:r>
            <a:r>
              <a:rPr b="0" i="0" lang="en" sz="1200" u="none" cap="none" strike="noStrike">
                <a:solidFill>
                  <a:schemeClr val="accent1"/>
                </a:solidFill>
                <a:latin typeface="Times New Roman"/>
                <a:ea typeface="Times New Roman"/>
                <a:cs typeface="Times New Roman"/>
                <a:sym typeface="Times New Roman"/>
              </a:rPr>
              <a:t> + (1 −α) b</a:t>
            </a:r>
            <a:r>
              <a:rPr b="0" baseline="-25000" i="0" lang="en" sz="1200" u="none" cap="none" strike="noStrike">
                <a:solidFill>
                  <a:schemeClr val="accent1"/>
                </a:solidFill>
                <a:latin typeface="Times New Roman"/>
                <a:ea typeface="Times New Roman"/>
                <a:cs typeface="Times New Roman"/>
                <a:sym typeface="Times New Roman"/>
              </a:rPr>
              <a:t>b</a:t>
            </a:r>
            <a:r>
              <a:rPr b="0" i="0" lang="en" sz="1200" u="none" cap="none" strike="noStrike">
                <a:solidFill>
                  <a:schemeClr val="accent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Font typeface="Arial"/>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rPr b="0" i="0" lang="en" sz="1400" u="none" cap="none" strike="noStrike">
                <a:solidFill>
                  <a:schemeClr val="accent1"/>
                </a:solidFill>
                <a:latin typeface="Arial"/>
                <a:ea typeface="Arial"/>
                <a:cs typeface="Arial"/>
                <a:sym typeface="Arial"/>
              </a:rPr>
              <a:t>These equations together give the final composited RGB images.</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accen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t/>
            </a:r>
            <a:endParaRPr b="0" i="0" sz="3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Old Standard TT"/>
              <a:buNone/>
            </a:pPr>
            <a:r>
              <a:rPr b="0" i="0" lang="en" sz="6000" u="none" cap="none" strike="noStrike">
                <a:solidFill>
                  <a:schemeClr val="lt1"/>
                </a:solidFill>
                <a:latin typeface="Old Standard TT"/>
                <a:ea typeface="Old Standard TT"/>
                <a:cs typeface="Old Standard TT"/>
                <a:sym typeface="Old Standard TT"/>
              </a:rPr>
              <a:t>Experimental Results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pic>
        <p:nvPicPr>
          <p:cNvPr id="238" name="Google Shape;238;p40"/>
          <p:cNvPicPr preferRelativeResize="0"/>
          <p:nvPr/>
        </p:nvPicPr>
        <p:blipFill rotWithShape="1">
          <a:blip r:embed="rId3">
            <a:alphaModFix/>
          </a:blip>
          <a:srcRect b="0" l="0" r="0" t="0"/>
          <a:stretch/>
        </p:blipFill>
        <p:spPr>
          <a:xfrm>
            <a:off x="-61475" y="-75125"/>
            <a:ext cx="9364850" cy="53210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41"/>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t/>
            </a:r>
            <a:endParaRPr b="0" i="0" sz="5400" u="none" cap="none" strike="noStrike">
              <a:solidFill>
                <a:schemeClr val="accent1"/>
              </a:solidFill>
              <a:latin typeface="Old Standard TT"/>
              <a:ea typeface="Old Standard TT"/>
              <a:cs typeface="Old Standard TT"/>
              <a:sym typeface="Old Standard TT"/>
            </a:endParaRPr>
          </a:p>
        </p:txBody>
      </p:sp>
      <p:pic>
        <p:nvPicPr>
          <p:cNvPr id="244" name="Google Shape;244;p41"/>
          <p:cNvPicPr preferRelativeResize="0"/>
          <p:nvPr/>
        </p:nvPicPr>
        <p:blipFill rotWithShape="1">
          <a:blip r:embed="rId3">
            <a:alphaModFix/>
          </a:blip>
          <a:srcRect b="0" l="0" r="0" t="0"/>
          <a:stretch/>
        </p:blipFill>
        <p:spPr>
          <a:xfrm>
            <a:off x="0" y="0"/>
            <a:ext cx="9200924"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95536" y="195486"/>
            <a:ext cx="8118600" cy="792088"/>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rPr b="1" i="0" lang="en" sz="1800" u="none" cap="none" strike="noStrike">
                <a:solidFill>
                  <a:schemeClr val="accent1"/>
                </a:solidFill>
                <a:latin typeface="Old Standard TT"/>
                <a:ea typeface="Old Standard TT"/>
                <a:cs typeface="Old Standard TT"/>
                <a:sym typeface="Old Standard TT"/>
              </a:rPr>
              <a:t>Background Removal considering:</a:t>
            </a:r>
            <a:endParaRPr b="0" i="0" sz="1800" u="none" cap="none" strike="noStrike">
              <a:solidFill>
                <a:schemeClr val="accent1"/>
              </a:solidFill>
              <a:latin typeface="Old Standard TT"/>
              <a:ea typeface="Old Standard TT"/>
              <a:cs typeface="Old Standard TT"/>
              <a:sym typeface="Old Standard TT"/>
            </a:endParaRPr>
          </a:p>
        </p:txBody>
      </p:sp>
      <p:pic>
        <p:nvPicPr>
          <p:cNvPr id="71" name="Google Shape;71;p15"/>
          <p:cNvPicPr preferRelativeResize="0"/>
          <p:nvPr/>
        </p:nvPicPr>
        <p:blipFill rotWithShape="1">
          <a:blip r:embed="rId3">
            <a:alphaModFix/>
          </a:blip>
          <a:srcRect b="0" l="0" r="0" t="0"/>
          <a:stretch/>
        </p:blipFill>
        <p:spPr>
          <a:xfrm>
            <a:off x="1115616" y="1203598"/>
            <a:ext cx="6768752" cy="3456384"/>
          </a:xfrm>
          <a:prstGeom prst="rect">
            <a:avLst/>
          </a:prstGeom>
          <a:noFill/>
          <a:ln>
            <a:noFill/>
          </a:ln>
        </p:spPr>
      </p:pic>
      <p:pic>
        <p:nvPicPr>
          <p:cNvPr id="72" name="Google Shape;72;p15"/>
          <p:cNvPicPr preferRelativeResize="0"/>
          <p:nvPr/>
        </p:nvPicPr>
        <p:blipFill rotWithShape="1">
          <a:blip r:embed="rId4">
            <a:alphaModFix/>
          </a:blip>
          <a:srcRect b="0" l="0" r="0" t="0"/>
          <a:stretch/>
        </p:blipFill>
        <p:spPr>
          <a:xfrm>
            <a:off x="251520" y="3075806"/>
            <a:ext cx="933450" cy="895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p42"/>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t/>
            </a:r>
            <a:endParaRPr b="0" i="0" sz="5400" u="none" cap="none" strike="noStrike">
              <a:solidFill>
                <a:schemeClr val="accent1"/>
              </a:solidFill>
              <a:latin typeface="Old Standard TT"/>
              <a:ea typeface="Old Standard TT"/>
              <a:cs typeface="Old Standard TT"/>
              <a:sym typeface="Old Standard TT"/>
            </a:endParaRPr>
          </a:p>
        </p:txBody>
      </p:sp>
      <p:pic>
        <p:nvPicPr>
          <p:cNvPr id="250" name="Google Shape;250;p42"/>
          <p:cNvPicPr preferRelativeResize="0"/>
          <p:nvPr/>
        </p:nvPicPr>
        <p:blipFill rotWithShape="1">
          <a:blip r:embed="rId3">
            <a:alphaModFix/>
          </a:blip>
          <a:srcRect b="0" l="0" r="0" t="0"/>
          <a:stretch/>
        </p:blipFill>
        <p:spPr>
          <a:xfrm>
            <a:off x="0" y="-68300"/>
            <a:ext cx="9143999" cy="52937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Old Standard TT"/>
              <a:buNone/>
            </a:pPr>
            <a:r>
              <a:rPr b="0" i="0" lang="en" sz="3000" u="none" cap="none" strike="noStrike">
                <a:solidFill>
                  <a:schemeClr val="dk1"/>
                </a:solidFill>
                <a:latin typeface="Old Standard TT"/>
                <a:ea typeface="Old Standard TT"/>
                <a:cs typeface="Old Standard TT"/>
                <a:sym typeface="Old Standard TT"/>
              </a:rPr>
              <a:t>Conclusion</a:t>
            </a:r>
            <a:endParaRPr/>
          </a:p>
        </p:txBody>
      </p:sp>
      <p:sp>
        <p:nvSpPr>
          <p:cNvPr id="256" name="Google Shape;256;p43"/>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Old Standard TT"/>
              <a:buNone/>
            </a:pPr>
            <a:r>
              <a:rPr b="0" i="0" lang="en" sz="1800" u="none" cap="none" strike="noStrike">
                <a:solidFill>
                  <a:schemeClr val="dk1"/>
                </a:solidFill>
                <a:latin typeface="Old Standard TT"/>
                <a:ea typeface="Old Standard TT"/>
                <a:cs typeface="Old Standard TT"/>
                <a:sym typeface="Old Standard TT"/>
              </a:rPr>
              <a:t>Ultimate goal of matting research is to develop intelligent, userfriendly, computationally efficient tools, which can be used to extract high quality mattes wherever the foreground and background are separable to human eyes, both on still images and video sequences.</a:t>
            </a:r>
            <a:endParaRPr/>
          </a:p>
          <a:p>
            <a:pPr indent="0" lvl="0" marL="0" marR="0" rtl="0" algn="l">
              <a:lnSpc>
                <a:spcPct val="115000"/>
              </a:lnSpc>
              <a:spcBef>
                <a:spcPts val="1600"/>
              </a:spcBef>
              <a:spcAft>
                <a:spcPts val="0"/>
              </a:spcAft>
              <a:buClr>
                <a:schemeClr val="dk1"/>
              </a:buClr>
              <a:buFont typeface="Old Standard TT"/>
              <a:buNone/>
            </a:pPr>
            <a:r>
              <a:rPr b="1" i="0" lang="en" sz="1800" u="none" cap="none" strike="noStrike">
                <a:solidFill>
                  <a:schemeClr val="dk1"/>
                </a:solidFill>
                <a:latin typeface="Old Standard TT"/>
                <a:ea typeface="Old Standard TT"/>
                <a:cs typeface="Old Standard TT"/>
                <a:sym typeface="Old Standard TT"/>
              </a:rPr>
              <a:t>Limitations of Current Approaches:</a:t>
            </a:r>
            <a:endParaRPr/>
          </a:p>
          <a:p>
            <a:pPr indent="-228600" lvl="0" marL="457200" marR="0" rtl="0" algn="l">
              <a:lnSpc>
                <a:spcPct val="100000"/>
              </a:lnSpc>
              <a:spcBef>
                <a:spcPts val="1600"/>
              </a:spcBef>
              <a:spcAft>
                <a:spcPts val="0"/>
              </a:spcAft>
              <a:buClr>
                <a:schemeClr val="dk1"/>
              </a:buClr>
              <a:buSzPts val="1800"/>
              <a:buFont typeface="Old Standard TT"/>
              <a:buAutoNum type="arabicPeriod"/>
            </a:pPr>
            <a:r>
              <a:rPr b="0" i="0" lang="en" sz="1800" u="none" cap="none" strike="noStrike">
                <a:solidFill>
                  <a:schemeClr val="dk1"/>
                </a:solidFill>
                <a:latin typeface="Old Standard TT"/>
                <a:ea typeface="Old Standard TT"/>
                <a:cs typeface="Old Standard TT"/>
                <a:sym typeface="Old Standard TT"/>
              </a:rPr>
              <a:t>Accuracy</a:t>
            </a:r>
            <a:endParaRPr/>
          </a:p>
          <a:p>
            <a:pPr indent="-228600" lvl="0" marL="457200" marR="0" rtl="0" algn="l">
              <a:lnSpc>
                <a:spcPct val="100000"/>
              </a:lnSpc>
              <a:spcBef>
                <a:spcPts val="1600"/>
              </a:spcBef>
              <a:spcAft>
                <a:spcPts val="0"/>
              </a:spcAft>
              <a:buClr>
                <a:schemeClr val="dk1"/>
              </a:buClr>
              <a:buSzPts val="1800"/>
              <a:buFont typeface="Old Standard TT"/>
              <a:buAutoNum type="arabicPeriod"/>
            </a:pPr>
            <a:r>
              <a:rPr b="0" i="0" lang="en" sz="1800" u="none" cap="none" strike="noStrike">
                <a:solidFill>
                  <a:schemeClr val="dk1"/>
                </a:solidFill>
                <a:latin typeface="Old Standard TT"/>
                <a:ea typeface="Old Standard TT"/>
                <a:cs typeface="Old Standard TT"/>
                <a:sym typeface="Old Standard TT"/>
              </a:rPr>
              <a:t>Efficiency</a:t>
            </a:r>
            <a:endParaRPr/>
          </a:p>
          <a:p>
            <a:pPr indent="0" lvl="0" marL="0" marR="0" rtl="0" algn="l">
              <a:lnSpc>
                <a:spcPct val="115000"/>
              </a:lnSpc>
              <a:spcBef>
                <a:spcPts val="1600"/>
              </a:spcBef>
              <a:spcAft>
                <a:spcPts val="0"/>
              </a:spcAft>
              <a:buClr>
                <a:schemeClr val="dk1"/>
              </a:buClr>
              <a:buFont typeface="Old Standard TT"/>
              <a:buNone/>
            </a:pPr>
            <a:r>
              <a:t/>
            </a:r>
            <a:endParaRPr b="0" i="0" sz="1800" u="none" cap="none" strike="noStrike">
              <a:solidFill>
                <a:schemeClr val="dk1"/>
              </a:solidFill>
              <a:latin typeface="Old Standard TT"/>
              <a:ea typeface="Old Standard TT"/>
              <a:cs typeface="Old Standard TT"/>
              <a:sym typeface="Old Standard T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t/>
            </a:r>
            <a:endParaRPr b="0" i="0" sz="3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Old Standard TT"/>
              <a:buNone/>
            </a:pPr>
            <a:r>
              <a:rPr b="0" i="0" lang="en" sz="6000" u="none" cap="none" strike="noStrike">
                <a:solidFill>
                  <a:schemeClr val="lt1"/>
                </a:solidFill>
                <a:latin typeface="Old Standard TT"/>
                <a:ea typeface="Old Standard TT"/>
                <a:cs typeface="Old Standard TT"/>
                <a:sym typeface="Old Standard TT"/>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512700" y="1893300"/>
            <a:ext cx="8118599" cy="152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t/>
            </a:r>
            <a:endParaRPr b="0" i="0" sz="6000" u="none" cap="none" strike="noStrike">
              <a:solidFill>
                <a:schemeClr val="accent1"/>
              </a:solidFill>
              <a:latin typeface="Old Standard TT"/>
              <a:ea typeface="Old Standard TT"/>
              <a:cs typeface="Old Standard TT"/>
              <a:sym typeface="Old Standard TT"/>
            </a:endParaRPr>
          </a:p>
        </p:txBody>
      </p:sp>
      <p:pic>
        <p:nvPicPr>
          <p:cNvPr id="78" name="Google Shape;78;p16"/>
          <p:cNvPicPr preferRelativeResize="0"/>
          <p:nvPr/>
        </p:nvPicPr>
        <p:blipFill rotWithShape="1">
          <a:blip r:embed="rId3">
            <a:alphaModFix/>
          </a:blip>
          <a:srcRect b="0" l="0" r="0" t="0"/>
          <a:stretch/>
        </p:blipFill>
        <p:spPr>
          <a:xfrm>
            <a:off x="467544" y="267494"/>
            <a:ext cx="8280920" cy="43204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512700" y="1893300"/>
            <a:ext cx="8118599" cy="152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t/>
            </a:r>
            <a:endParaRPr b="0" i="0" sz="6000" u="none" cap="none" strike="noStrike">
              <a:solidFill>
                <a:schemeClr val="accent1"/>
              </a:solidFill>
              <a:latin typeface="Old Standard TT"/>
              <a:ea typeface="Old Standard TT"/>
              <a:cs typeface="Old Standard TT"/>
              <a:sym typeface="Old Standard TT"/>
            </a:endParaRPr>
          </a:p>
        </p:txBody>
      </p:sp>
      <p:pic>
        <p:nvPicPr>
          <p:cNvPr id="84" name="Google Shape;84;p17"/>
          <p:cNvPicPr preferRelativeResize="0"/>
          <p:nvPr/>
        </p:nvPicPr>
        <p:blipFill rotWithShape="1">
          <a:blip r:embed="rId3">
            <a:alphaModFix/>
          </a:blip>
          <a:srcRect b="0" l="0" r="0" t="0"/>
          <a:stretch/>
        </p:blipFill>
        <p:spPr>
          <a:xfrm>
            <a:off x="2843808" y="195486"/>
            <a:ext cx="3332410" cy="1953482"/>
          </a:xfrm>
          <a:prstGeom prst="rect">
            <a:avLst/>
          </a:prstGeom>
          <a:noFill/>
          <a:ln>
            <a:noFill/>
          </a:ln>
        </p:spPr>
      </p:pic>
      <p:pic>
        <p:nvPicPr>
          <p:cNvPr id="85" name="Google Shape;85;p17"/>
          <p:cNvPicPr preferRelativeResize="0"/>
          <p:nvPr/>
        </p:nvPicPr>
        <p:blipFill rotWithShape="1">
          <a:blip r:embed="rId4">
            <a:alphaModFix/>
          </a:blip>
          <a:srcRect b="0" l="0" r="0" t="0"/>
          <a:stretch/>
        </p:blipFill>
        <p:spPr>
          <a:xfrm>
            <a:off x="1187624" y="2433008"/>
            <a:ext cx="3024336" cy="2030372"/>
          </a:xfrm>
          <a:prstGeom prst="rect">
            <a:avLst/>
          </a:prstGeom>
          <a:noFill/>
          <a:ln>
            <a:noFill/>
          </a:ln>
        </p:spPr>
      </p:pic>
      <p:pic>
        <p:nvPicPr>
          <p:cNvPr id="86" name="Google Shape;86;p17"/>
          <p:cNvPicPr preferRelativeResize="0"/>
          <p:nvPr/>
        </p:nvPicPr>
        <p:blipFill rotWithShape="1">
          <a:blip r:embed="rId5">
            <a:alphaModFix/>
          </a:blip>
          <a:srcRect b="0" l="0" r="0" t="0"/>
          <a:stretch/>
        </p:blipFill>
        <p:spPr>
          <a:xfrm>
            <a:off x="5436096" y="2355726"/>
            <a:ext cx="2821817" cy="2107654"/>
          </a:xfrm>
          <a:prstGeom prst="rect">
            <a:avLst/>
          </a:prstGeom>
          <a:noFill/>
          <a:ln>
            <a:noFill/>
          </a:ln>
        </p:spPr>
      </p:pic>
      <p:pic>
        <p:nvPicPr>
          <p:cNvPr id="87" name="Google Shape;87;p17"/>
          <p:cNvPicPr preferRelativeResize="0"/>
          <p:nvPr/>
        </p:nvPicPr>
        <p:blipFill rotWithShape="1">
          <a:blip r:embed="rId6">
            <a:alphaModFix/>
          </a:blip>
          <a:srcRect b="0" l="0" r="0" t="0"/>
          <a:stretch/>
        </p:blipFill>
        <p:spPr>
          <a:xfrm>
            <a:off x="225912" y="3075806"/>
            <a:ext cx="933450" cy="895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512700" y="1893300"/>
            <a:ext cx="8118599" cy="152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t/>
            </a:r>
            <a:endParaRPr b="0" i="0" sz="6000" u="none" cap="none" strike="noStrike">
              <a:solidFill>
                <a:schemeClr val="accent1"/>
              </a:solidFill>
              <a:latin typeface="Old Standard TT"/>
              <a:ea typeface="Old Standard TT"/>
              <a:cs typeface="Old Standard TT"/>
              <a:sym typeface="Old Standard TT"/>
            </a:endParaRPr>
          </a:p>
        </p:txBody>
      </p:sp>
      <p:pic>
        <p:nvPicPr>
          <p:cNvPr id="93" name="Google Shape;93;p18"/>
          <p:cNvPicPr preferRelativeResize="0"/>
          <p:nvPr/>
        </p:nvPicPr>
        <p:blipFill rotWithShape="1">
          <a:blip r:embed="rId3">
            <a:alphaModFix/>
          </a:blip>
          <a:srcRect b="0" l="0" r="0" t="0"/>
          <a:stretch/>
        </p:blipFill>
        <p:spPr>
          <a:xfrm>
            <a:off x="755576" y="428637"/>
            <a:ext cx="3591123" cy="4214217"/>
          </a:xfrm>
          <a:prstGeom prst="rect">
            <a:avLst/>
          </a:prstGeom>
          <a:noFill/>
          <a:ln>
            <a:noFill/>
          </a:ln>
        </p:spPr>
      </p:pic>
      <p:pic>
        <p:nvPicPr>
          <p:cNvPr id="94" name="Google Shape;94;p18"/>
          <p:cNvPicPr preferRelativeResize="0"/>
          <p:nvPr/>
        </p:nvPicPr>
        <p:blipFill rotWithShape="1">
          <a:blip r:embed="rId4">
            <a:alphaModFix/>
          </a:blip>
          <a:srcRect b="0" l="0" r="0" t="0"/>
          <a:stretch/>
        </p:blipFill>
        <p:spPr>
          <a:xfrm>
            <a:off x="4499992" y="500645"/>
            <a:ext cx="4048298" cy="4104456"/>
          </a:xfrm>
          <a:prstGeom prst="rect">
            <a:avLst/>
          </a:prstGeom>
          <a:noFill/>
          <a:ln>
            <a:noFill/>
          </a:ln>
        </p:spPr>
      </p:pic>
      <p:pic>
        <p:nvPicPr>
          <p:cNvPr id="95" name="Google Shape;95;p18"/>
          <p:cNvPicPr preferRelativeResize="0"/>
          <p:nvPr/>
        </p:nvPicPr>
        <p:blipFill rotWithShape="1">
          <a:blip r:embed="rId5">
            <a:alphaModFix/>
          </a:blip>
          <a:srcRect b="0" l="0" r="0" t="0"/>
          <a:stretch/>
        </p:blipFill>
        <p:spPr>
          <a:xfrm>
            <a:off x="237801" y="3219822"/>
            <a:ext cx="538734" cy="895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512700" y="1893300"/>
            <a:ext cx="8118599" cy="152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t/>
            </a:r>
            <a:endParaRPr b="0" i="0" sz="6000" u="none" cap="none" strike="noStrike">
              <a:solidFill>
                <a:schemeClr val="accent1"/>
              </a:solidFill>
              <a:latin typeface="Old Standard TT"/>
              <a:ea typeface="Old Standard TT"/>
              <a:cs typeface="Old Standard TT"/>
              <a:sym typeface="Old Standard TT"/>
            </a:endParaRPr>
          </a:p>
        </p:txBody>
      </p:sp>
      <p:pic>
        <p:nvPicPr>
          <p:cNvPr id="101" name="Google Shape;101;p19"/>
          <p:cNvPicPr preferRelativeResize="0"/>
          <p:nvPr/>
        </p:nvPicPr>
        <p:blipFill rotWithShape="1">
          <a:blip r:embed="rId3">
            <a:alphaModFix/>
          </a:blip>
          <a:srcRect b="0" l="0" r="0" t="0"/>
          <a:stretch/>
        </p:blipFill>
        <p:spPr>
          <a:xfrm>
            <a:off x="793750" y="615950"/>
            <a:ext cx="7556500" cy="3911600"/>
          </a:xfrm>
          <a:prstGeom prst="rect">
            <a:avLst/>
          </a:prstGeom>
          <a:noFill/>
          <a:ln>
            <a:noFill/>
          </a:ln>
        </p:spPr>
      </p:pic>
      <p:pic>
        <p:nvPicPr>
          <p:cNvPr id="102" name="Google Shape;102;p19"/>
          <p:cNvPicPr preferRelativeResize="0"/>
          <p:nvPr/>
        </p:nvPicPr>
        <p:blipFill rotWithShape="1">
          <a:blip r:embed="rId4">
            <a:alphaModFix/>
          </a:blip>
          <a:srcRect b="0" l="0" r="0" t="0"/>
          <a:stretch/>
        </p:blipFill>
        <p:spPr>
          <a:xfrm>
            <a:off x="251519" y="3291830"/>
            <a:ext cx="659415" cy="895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517575" y="526350"/>
            <a:ext cx="8178000" cy="40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rPr b="0" i="0" lang="en" sz="6000" u="none" cap="none" strike="noStrike">
                <a:solidFill>
                  <a:schemeClr val="accent1"/>
                </a:solidFill>
                <a:latin typeface="Old Standard TT"/>
                <a:ea typeface="Old Standard TT"/>
                <a:cs typeface="Old Standard TT"/>
                <a:sym typeface="Old Standard TT"/>
              </a:rPr>
              <a:t>Journey to Solution:</a:t>
            </a:r>
            <a:endParaRPr/>
          </a:p>
          <a:p>
            <a:pPr indent="0" lvl="0" marL="0" marR="0" rtl="0" algn="l">
              <a:lnSpc>
                <a:spcPct val="100000"/>
              </a:lnSpc>
              <a:spcBef>
                <a:spcPts val="0"/>
              </a:spcBef>
              <a:spcAft>
                <a:spcPts val="0"/>
              </a:spcAft>
              <a:buClr>
                <a:schemeClr val="accent1"/>
              </a:buClr>
              <a:buFont typeface="Old Standard TT"/>
              <a:buNone/>
            </a:pPr>
            <a:r>
              <a:rPr b="0" i="0" lang="en" sz="6000" u="none" cap="none" strike="noStrike">
                <a:solidFill>
                  <a:schemeClr val="accent1"/>
                </a:solidFill>
                <a:latin typeface="Old Standard TT"/>
                <a:ea typeface="Old Standard TT"/>
                <a:cs typeface="Old Standard TT"/>
                <a:sym typeface="Old Standard TT"/>
              </a:rPr>
              <a:t>Approaches</a:t>
            </a:r>
            <a:endParaRPr/>
          </a:p>
          <a:p>
            <a:pPr indent="0" lvl="0" marL="0" marR="0" rtl="0" algn="l">
              <a:lnSpc>
                <a:spcPct val="100000"/>
              </a:lnSpc>
              <a:spcBef>
                <a:spcPts val="0"/>
              </a:spcBef>
              <a:spcAft>
                <a:spcPts val="0"/>
              </a:spcAft>
              <a:buClr>
                <a:schemeClr val="accent1"/>
              </a:buClr>
              <a:buFont typeface="Old Standard TT"/>
              <a:buNone/>
            </a:pPr>
            <a:r>
              <a:t/>
            </a:r>
            <a:endParaRPr b="0" i="0" sz="5400" u="none" cap="none" strike="noStrike">
              <a:solidFill>
                <a:schemeClr val="accent1"/>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Font typeface="Old Standard TT"/>
              <a:buNone/>
            </a:pPr>
            <a:r>
              <a:t/>
            </a:r>
            <a:endParaRPr b="0" i="0" sz="6000" u="none" cap="none" strike="noStrike">
              <a:solidFill>
                <a:schemeClr val="accent1"/>
              </a:solidFill>
              <a:latin typeface="Old Standard TT"/>
              <a:ea typeface="Old Standard TT"/>
              <a:cs typeface="Old Standard TT"/>
              <a:sym typeface="Old Standard TT"/>
            </a:endParaRPr>
          </a:p>
        </p:txBody>
      </p:sp>
      <p:pic>
        <p:nvPicPr>
          <p:cNvPr descr="canny3.PNG" id="113" name="Google Shape;113;p21"/>
          <p:cNvPicPr preferRelativeResize="0"/>
          <p:nvPr/>
        </p:nvPicPr>
        <p:blipFill rotWithShape="1">
          <a:blip r:embed="rId3">
            <a:alphaModFix/>
          </a:blip>
          <a:srcRect b="0" l="0" r="0" t="0"/>
          <a:stretch/>
        </p:blipFill>
        <p:spPr>
          <a:xfrm>
            <a:off x="6157674" y="1472025"/>
            <a:ext cx="2904349" cy="2517100"/>
          </a:xfrm>
          <a:prstGeom prst="rect">
            <a:avLst/>
          </a:prstGeom>
          <a:noFill/>
          <a:ln>
            <a:noFill/>
          </a:ln>
        </p:spPr>
      </p:pic>
      <p:pic>
        <p:nvPicPr>
          <p:cNvPr descr="canny1.PNG" id="114" name="Google Shape;114;p21"/>
          <p:cNvPicPr preferRelativeResize="0"/>
          <p:nvPr/>
        </p:nvPicPr>
        <p:blipFill rotWithShape="1">
          <a:blip r:embed="rId4">
            <a:alphaModFix/>
          </a:blip>
          <a:srcRect b="0" l="0" r="0" t="0"/>
          <a:stretch/>
        </p:blipFill>
        <p:spPr>
          <a:xfrm>
            <a:off x="81975" y="1430187"/>
            <a:ext cx="3011663" cy="2600775"/>
          </a:xfrm>
          <a:prstGeom prst="rect">
            <a:avLst/>
          </a:prstGeom>
          <a:noFill/>
          <a:ln>
            <a:noFill/>
          </a:ln>
        </p:spPr>
      </p:pic>
      <p:pic>
        <p:nvPicPr>
          <p:cNvPr descr="canny2.PNG" id="115" name="Google Shape;115;p21"/>
          <p:cNvPicPr preferRelativeResize="0"/>
          <p:nvPr/>
        </p:nvPicPr>
        <p:blipFill rotWithShape="1">
          <a:blip r:embed="rId5">
            <a:alphaModFix/>
          </a:blip>
          <a:srcRect b="0" l="0" r="0" t="0"/>
          <a:stretch/>
        </p:blipFill>
        <p:spPr>
          <a:xfrm>
            <a:off x="3122837" y="1453237"/>
            <a:ext cx="2952974" cy="2554674"/>
          </a:xfrm>
          <a:prstGeom prst="rect">
            <a:avLst/>
          </a:prstGeom>
          <a:noFill/>
          <a:ln>
            <a:noFill/>
          </a:ln>
        </p:spPr>
      </p:pic>
      <p:sp>
        <p:nvSpPr>
          <p:cNvPr id="116" name="Google Shape;116;p21"/>
          <p:cNvSpPr txBox="1"/>
          <p:nvPr/>
        </p:nvSpPr>
        <p:spPr>
          <a:xfrm>
            <a:off x="2632075" y="744525"/>
            <a:ext cx="3934500" cy="45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3F3F3"/>
              </a:buClr>
              <a:buFont typeface="Arial"/>
              <a:buNone/>
            </a:pPr>
            <a:r>
              <a:rPr b="0" i="0" lang="en" sz="2400" u="none" cap="none" strike="noStrike">
                <a:solidFill>
                  <a:srgbClr val="F3F3F3"/>
                </a:solidFill>
                <a:latin typeface="Arial"/>
                <a:ea typeface="Arial"/>
                <a:cs typeface="Arial"/>
                <a:sym typeface="Arial"/>
              </a:rPr>
              <a:t>Canny Edge Detection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